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0072C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les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objectifs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et la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portée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du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projet</a:t>
              </a:r>
              <a:endParaRPr lang="en-US" sz="1674" dirty="0">
                <a:solidFill>
                  <a:srgbClr val="5E7A9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26201"/>
            <a:ext cx="3223260" cy="597503"/>
            <a:chOff x="0" y="-28575"/>
            <a:chExt cx="4297680" cy="796671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 bout </a:t>
              </a: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bout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suivi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production et post production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pouvons accompagner l’UGP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103610" cy="4404137"/>
              <a:chOff x="0" y="0"/>
              <a:chExt cx="10306687" cy="44926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306687" cy="4492658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613005"/>
              <a:ext cx="9172988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Recueillir et formaliser les besoins métiers 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le projet et gérer les demandes d'évolution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Assurer l'interface entre les métiers et les équipes de développement 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59" y="1620695"/>
              <a:ext cx="8837060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Superviser les tests d'intégration et de sécurité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Garantir la qualité et la conformité des livrables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recette fonctionnelle et le traitement des anomalies 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103610" cy="4426179"/>
              <a:chOff x="0" y="0"/>
              <a:chExt cx="10645205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645205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390796"/>
              <a:ext cx="9172988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Vérifier la cohérence des règles de gestion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Valider les workflows et circuits de validation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Identifier les processus à automatiser pour optimiser les opérations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09458" y="4835916"/>
              <a:ext cx="10103610" cy="4391703"/>
              <a:chOff x="-30293" y="1"/>
              <a:chExt cx="10728773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-30293" y="1"/>
                <a:ext cx="10728773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  <a:r>
                  <a:rPr lang="en-US" sz="2350" b="1" dirty="0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et </a:t>
                </a: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déploiement</a:t>
                </a:r>
                <a:endParaRPr lang="en-US" sz="2350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2" y="6390796"/>
              <a:ext cx="8812109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prise en main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conduite du changement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l’Ouest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sites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3467862"/>
            <a:ext cx="9166403" cy="1418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processus métiers</a:t>
            </a:r>
          </a:p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Harmonisation des besoins entre les différents pays</a:t>
            </a:r>
          </a:p>
          <a:p>
            <a:pPr marL="361950" lvl="1" indent="-180975">
              <a:lnSpc>
                <a:spcPts val="2760"/>
              </a:lnSpc>
              <a:buFont typeface="Arial"/>
              <a:buChar char="•"/>
            </a:pPr>
            <a:r>
              <a:rPr lang="fr-FR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Définition de l'architecture de l'ERP multi-pays et du système de contrôle d'accès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298180" y="554812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et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l’ERP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multi-pays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intégrant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plusieurs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domaines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métiers et de la solution de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contrôle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d’accès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de gestion des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accès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sécurisés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unitaires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tests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d’intégration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tests de performance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formalisation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besoins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du cahier des charges pour la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digitalisation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du Système de Management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Intégré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Qualité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Sécurité et Environnement (SMI-QSE)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d’une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solution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basée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sur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base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existante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développée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NetByUs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améliorée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pour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ce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projet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Développement, tests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unitaires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tests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d’intégration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solution de gestion des dossiers notariaux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Conception, développement et intégration de la solution de gestion électronique des archives et des documents (GED)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fonctionnels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reposent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quatre engagements qui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garantissent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la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réussite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chaque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approche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orientée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besoins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métiers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456"/>
              </a:lnSpc>
            </a:pPr>
            <a:r>
              <a:rPr lang="fr-FR" sz="2400" b="1" dirty="0">
                <a:solidFill>
                  <a:srgbClr val="00325A"/>
                </a:solidFill>
                <a:latin typeface="Poppins Bold"/>
                <a:cs typeface="Poppins Bold"/>
              </a:rPr>
              <a:t>Un support de proximité efficace et continu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engagement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axé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sur les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résultats</a:t>
            </a:r>
            <a:endParaRPr lang="en-US" sz="2400" b="1" dirty="0">
              <a:solidFill>
                <a:srgbClr val="00325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6" tooltip="https://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8" tooltip="mailto:contact@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2" tooltip="https://www.linkedin.com/company/net-by-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facebook.com/</a:t>
              </a:r>
              <a:r>
                <a:rPr lang="en-US" sz="2275" b="1" dirty="0" err="1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</a:t>
              </a:r>
              <a:endParaRPr lang="en-US" sz="2275" b="1" dirty="0">
                <a:solidFill>
                  <a:srgbClr val="00325A"/>
                </a:solidFill>
                <a:latin typeface="Poppins Bold"/>
                <a:cs typeface="Poppins Bold"/>
                <a:sym typeface="Poppins Bold"/>
                <a:hlinkClick r:id="rId14" tooltip="https://www.facebook.com/netby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732</Words>
  <Application>Microsoft Office PowerPoint</Application>
  <PresentationFormat>Personnalisé</PresentationFormat>
  <Paragraphs>140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 Bold Italics</vt:lpstr>
      <vt:lpstr>Poppins Italics</vt:lpstr>
      <vt:lpstr>Poppins Bold</vt:lpstr>
      <vt:lpstr>Calibri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8</cp:revision>
  <dcterms:created xsi:type="dcterms:W3CDTF">2006-08-16T00:00:00Z</dcterms:created>
  <dcterms:modified xsi:type="dcterms:W3CDTF">2026-07-31T16:47:14Z</dcterms:modified>
  <dc:identifier>DAHQ8lRC-zg</dc:identifier>
</cp:coreProperties>
</file>