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68" d="100"/>
          <a:sy n="68" d="100"/>
        </p:scale>
        <p:origin x="7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0E9EA2-11AC-49AE-9BC4-19066FC3F377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0A4A8F-3FF1-48CC-B586-CF89B5C3AD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09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A4A8F-3FF1-48CC-B586-CF89B5C3ADE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3037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SEMAINES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--</a:t>
            </a:r>
            <a:r>
              <a:rPr lang="fr-FR" sz="4000" b="1" dirty="0">
                <a:latin typeface="Century Gothic" panose="020B0502020202020204" pitchFamily="34" charset="0"/>
              </a:rPr>
              <a:t> DE L’ANNEE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----</a:t>
            </a:r>
            <a:endParaRPr lang="fr-FR" sz="4000" dirty="0">
              <a:solidFill>
                <a:srgbClr val="0072C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10285167" y="6257070"/>
            <a:ext cx="16594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Nom prénom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500" y="116800"/>
            <a:ext cx="11492460" cy="715728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 la semaine </a:t>
            </a:r>
            <a:r>
              <a:rPr lang="fr-FR" sz="4000" dirty="0">
                <a:solidFill>
                  <a:srgbClr val="0072CE"/>
                </a:solidFill>
                <a:latin typeface="Century Gothic" panose="020B0502020202020204" pitchFamily="34" charset="0"/>
              </a:rPr>
              <a:t>--</a:t>
            </a:r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 de </a:t>
            </a:r>
            <a:r>
              <a:rPr lang="fr-FR" sz="4000" dirty="0">
                <a:solidFill>
                  <a:srgbClr val="0072CE"/>
                </a:solidFill>
                <a:latin typeface="Century Gothic" panose="020B0502020202020204" pitchFamily="34" charset="0"/>
              </a:rPr>
              <a:t>----</a:t>
            </a:r>
            <a:endParaRPr lang="fr-FR" sz="4000" dirty="0">
              <a:solidFill>
                <a:srgbClr val="0072CE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709303"/>
              </p:ext>
            </p:extLst>
          </p:nvPr>
        </p:nvGraphicFramePr>
        <p:xfrm>
          <a:off x="103031" y="918254"/>
          <a:ext cx="11947228" cy="540896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044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65521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651326">
                  <a:extLst>
                    <a:ext uri="{9D8B030D-6E8A-4147-A177-3AD203B41FA5}">
                      <a16:colId xmlns:a16="http://schemas.microsoft.com/office/drawing/2014/main" val="1552484225"/>
                    </a:ext>
                  </a:extLst>
                </a:gridCol>
                <a:gridCol w="2725920">
                  <a:extLst>
                    <a:ext uri="{9D8B030D-6E8A-4147-A177-3AD203B41FA5}">
                      <a16:colId xmlns:a16="http://schemas.microsoft.com/office/drawing/2014/main" val="4139258534"/>
                    </a:ext>
                  </a:extLst>
                </a:gridCol>
              </a:tblGrid>
              <a:tr h="840315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472">
                <a:tc gridSpan="4">
                  <a:txBody>
                    <a:bodyPr/>
                    <a:lstStyle/>
                    <a:p>
                      <a:endParaRPr lang="fr-FR" sz="800" b="1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endParaRPr lang="fr-FR" sz="1400" dirty="0">
                        <a:latin typeface="Century Gothic" panose="020B0502020202020204" pitchFamily="34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endParaRPr lang="fr-FR" sz="14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endParaRPr lang="fr-FR" sz="1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07817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600" b="1" baseline="0" dirty="0">
                          <a:solidFill>
                            <a:srgbClr val="F07817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600" b="1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901700" algn="l"/>
                        </a:tabLst>
                        <a:defRPr/>
                      </a:pP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DA333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901700" algn="l"/>
                        </a:tabLst>
                        <a:defRPr/>
                      </a:pP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07817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901700" algn="l"/>
                        </a:tabLst>
                        <a:defRPr/>
                      </a:pP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07817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07817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600" b="1" baseline="0" dirty="0">
                          <a:solidFill>
                            <a:srgbClr val="F07817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attente de validation </a:t>
                      </a:r>
                      <a:endParaRPr lang="fr-FR" sz="1600" b="1" dirty="0">
                        <a:solidFill>
                          <a:srgbClr val="FF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901700" algn="l"/>
                        </a:tabLst>
                        <a:defRPr/>
                      </a:pP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07817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07817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600" b="1" baseline="0" dirty="0">
                          <a:solidFill>
                            <a:srgbClr val="F07817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attente de  feedback</a:t>
                      </a:r>
                      <a:endParaRPr lang="fr-FR" sz="1600" b="1" dirty="0">
                        <a:solidFill>
                          <a:srgbClr val="2DA33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47384"/>
                  </a:ext>
                </a:extLst>
              </a:tr>
              <a:tr h="9952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endParaRPr lang="fr-FR" sz="14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endParaRPr lang="fr-FR" sz="1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Arrêt momentané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442530"/>
                  </a:ext>
                </a:extLst>
              </a:tr>
              <a:tr h="9952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endParaRPr lang="fr-FR" sz="14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endParaRPr lang="fr-FR" sz="16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Fini</a:t>
                      </a:r>
                      <a:endParaRPr lang="fr-FR" sz="1600" b="1" dirty="0">
                        <a:solidFill>
                          <a:srgbClr val="F07817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35364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9949422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14928</TotalTime>
  <Words>41</Words>
  <Application>Microsoft Office PowerPoint</Application>
  <PresentationFormat>Grand écran</PresentationFormat>
  <Paragraphs>16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Cambria</vt:lpstr>
      <vt:lpstr>Century Gothic</vt:lpstr>
      <vt:lpstr>Wingdings</vt:lpstr>
      <vt:lpstr>Thème Office</vt:lpstr>
      <vt:lpstr>RAPPORT DES TACHES DE LA SEMAINES -- DE L’ANNEE ----</vt:lpstr>
      <vt:lpstr>Tâches effectuée la semaine -- de ----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akoumigornbu@gmail.com</cp:lastModifiedBy>
  <cp:revision>442</cp:revision>
  <dcterms:created xsi:type="dcterms:W3CDTF">2023-01-20T11:01:55Z</dcterms:created>
  <dcterms:modified xsi:type="dcterms:W3CDTF">2025-03-03T08:58:20Z</dcterms:modified>
</cp:coreProperties>
</file>