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102" d="100"/>
          <a:sy n="102" d="100"/>
        </p:scale>
        <p:origin x="9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07/07/2025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SEMAINES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--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20--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394173" y="6257070"/>
            <a:ext cx="1550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Igor AKOUM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407569"/>
              </p:ext>
            </p:extLst>
          </p:nvPr>
        </p:nvGraphicFramePr>
        <p:xfrm>
          <a:off x="258580" y="156012"/>
          <a:ext cx="11674839" cy="616937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56452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875">
                <a:tc rowSpan="4">
                  <a:txBody>
                    <a:bodyPr/>
                    <a:lstStyle/>
                    <a:p>
                      <a:pPr algn="ctr"/>
                      <a:r>
                        <a:rPr lang="fr-FR" b="1" i="0" dirty="0">
                          <a:solidFill>
                            <a:srgbClr val="0072CE"/>
                          </a:solidFill>
                        </a:rPr>
                        <a:t>IGOR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fr-FR" sz="1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Intégration des feedbacks sur animation du logo </a:t>
                      </a:r>
                      <a:r>
                        <a:rPr lang="fr-FR" sz="10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Perxonomiz</a:t>
                      </a:r>
                      <a:r>
                        <a:rPr lang="fr-FR" sz="10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attente de validation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Mise à jour de la documentation de ADYK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Mise à jour du logo et des éléments graphiques de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Perxonomiz</a:t>
                      </a: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10524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Conception du livret de gestion financière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95610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13720</TotalTime>
  <Words>63</Words>
  <Application>Microsoft Office PowerPoint</Application>
  <PresentationFormat>Grand écran</PresentationFormat>
  <Paragraphs>17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SEMAINES -- DE L’ANNEE 20--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akoum</cp:lastModifiedBy>
  <cp:revision>415</cp:revision>
  <dcterms:created xsi:type="dcterms:W3CDTF">2023-01-20T11:01:55Z</dcterms:created>
  <dcterms:modified xsi:type="dcterms:W3CDTF">2025-07-07T09:00:15Z</dcterms:modified>
</cp:coreProperties>
</file>