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1" r:id="rId2"/>
    <p:sldId id="268" r:id="rId3"/>
    <p:sldId id="282" r:id="rId4"/>
    <p:sldId id="281" r:id="rId5"/>
    <p:sldId id="270" r:id="rId6"/>
    <p:sldId id="272" r:id="rId7"/>
    <p:sldId id="283" r:id="rId8"/>
    <p:sldId id="284" r:id="rId9"/>
    <p:sldId id="319" r:id="rId10"/>
    <p:sldId id="278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A48"/>
    <a:srgbClr val="F07817"/>
    <a:srgbClr val="0072CE"/>
    <a:srgbClr val="B9B9B9"/>
    <a:srgbClr val="FFFFFF"/>
    <a:srgbClr val="2DA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400" autoAdjust="0"/>
  </p:normalViewPr>
  <p:slideViewPr>
    <p:cSldViewPr snapToGrid="0">
      <p:cViewPr varScale="1">
        <p:scale>
          <a:sx n="72" d="100"/>
          <a:sy n="72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FB941-112E-4AD6-9E30-66676414960C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10163-F092-4FDA-AF77-FD47DED9CA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699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9CA004F4-F240-48F9-8AE1-486585C7F00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7980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sous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9560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1A489-2B6C-442D-8489-4DECB3AC7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631A77-69C1-4CB8-9A19-9A8BCFD5C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E3B096-4E54-4823-83D7-7FCF95EF3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1303A3-A58F-4523-BA64-2F4E44FF8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14EFC3-ED4B-4A84-828C-D1BFAA1D2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8870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92C160-17B4-4632-82D4-1B3CCCBD5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D96C7C-52D9-4477-BF7D-C7B0001F7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F45099-1518-4734-83DF-4CE2B7DD92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403222-B48E-4008-A831-A16B54A8E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EB748D-47DD-49E2-8581-B7A0F41F0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1399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B4F505-D8F0-4869-8ABA-86D638260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C3E31C-15D3-4F8F-BE1A-98D76E3484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D90D31-EA4E-46D4-888F-CF3C88C59D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C278B9-3244-437C-905C-4E1C782BC7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EEB9C04-6344-44BC-A379-342D69BE9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37B1720-9C01-45F5-AB6E-66B8505C6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465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F50157-52EA-4226-96EC-E319E7273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535747-0ECC-4DBE-90E6-755A94DB6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77B174D-CC3F-4D02-976D-74F395E523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52450DB-BE8C-4CA5-8ECC-D5C0A2EE85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BC4153D-0363-4494-A836-B84ADFAD2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C26551E-0216-4A36-98B8-76EEAAA68C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498DC4-8331-49E4-AC65-BF27AAE53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F5445B9-E7FC-41DB-A638-BD99FBAD8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5790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7D05B3-0E29-4DCD-9363-CAEBFBCD2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C3E1AC2-919F-4699-B250-6AAE471814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87158EC-D888-4A63-BE50-5D10A00C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D875E5-4C10-40D8-9CEF-B0BEC86E8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980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AD3C8BB-F992-4412-82FF-F627A515A9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A6CCA2C-E52B-43C5-B616-95EE48B3F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A173B5-FADF-422B-8FE5-39E5BDFBC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5942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6F66BA-9006-4A09-91A5-2A17BB8EC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2721A1-C54F-4B5D-B1D8-0CB894692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8010196-8533-44C0-961D-53BB806708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5518F9-FD5A-4A48-949D-A2E3515823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32AA0D-FA0B-4B8A-963B-1B3BECCC4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E167EE-96F7-407C-B615-7FE698254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889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2B6196-55E3-495D-868F-279CCB665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35DD96D-2F3B-459E-8582-CEF24E1A89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AFFDBF-2C03-4BEE-9149-2C243BC0A1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95DF6D3-439A-4D2E-91B2-86FB43CE35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AAA945A-6467-4218-A1B8-09EE46AD7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0A0AD7-A358-44CD-8183-8E280139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9137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836992-FFB1-4572-AABE-FA28587AA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C4817D1-8B6F-4312-A792-A478DA5A38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B58CA5-0973-4CB0-87FE-C7D194A0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45CA99-29F1-4476-86DA-6B2BC2674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D0D868-F211-40D4-AB15-AE8C3D3B7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42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E20C02F-C889-4098-91BE-7343139C03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C4E7027-2195-4008-9B23-8A7AAA48E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C9B443-68BF-4D3E-B438-B0585A1D25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47C655-570F-4CC0-BBB9-60737CB51142}" type="datetimeFigureOut">
              <a:rPr lang="fr-FR" smtClean="0"/>
              <a:t>26/11/2024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038B98-65BC-4B8C-96DD-4158257AE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13E6F-41E5-4EC9-86B4-28B6E723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41541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tro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E60EB58-EF7E-435A-8B07-B5BCF3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2EE24B5-652C-4DB5-B7C3-B5BBEC1280B1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F76098-6FA1-470A-BEF4-E4B0AC75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7F57DE0-C032-4FCC-9006-09C2C328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03A92D-8C7D-4ADC-9EA1-9E0E2385D870}" type="datetime1">
              <a:rPr lang="fr-FR" noProof="0" smtClean="0"/>
              <a:t>26/11/2024</a:t>
            </a:fld>
            <a:endParaRPr lang="fr-FR" noProof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0C776CB-2819-4488-9012-A6EA2207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12" name="Espace réservé d’image 11">
            <a:extLst>
              <a:ext uri="{FF2B5EF4-FFF2-40B4-BE49-F238E27FC236}">
                <a16:creationId xmlns:a16="http://schemas.microsoft.com/office/drawing/2014/main" id="{B15EEB49-54F4-404C-9B31-AD488BFCB2E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772412" y="2219248"/>
            <a:ext cx="2414016" cy="2414016"/>
          </a:xfrm>
          <a:prstGeom prst="ellipse">
            <a:avLst/>
          </a:prstGeom>
          <a:noFill/>
          <a:ln w="387350">
            <a:noFill/>
          </a:ln>
        </p:spPr>
        <p:txBody>
          <a:bodyPr rtlCol="0"/>
          <a:lstStyle/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17" name="Espace réservé d’image 11">
            <a:extLst>
              <a:ext uri="{FF2B5EF4-FFF2-40B4-BE49-F238E27FC236}">
                <a16:creationId xmlns:a16="http://schemas.microsoft.com/office/drawing/2014/main" id="{6B2DD458-866A-421E-9AD0-B0D9E119572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005572" y="2196083"/>
            <a:ext cx="2414016" cy="2414016"/>
          </a:xfrm>
          <a:prstGeom prst="ellipse">
            <a:avLst/>
          </a:prstGeom>
          <a:noFill/>
          <a:ln w="387350">
            <a:noFill/>
          </a:ln>
        </p:spPr>
        <p:txBody>
          <a:bodyPr rtlCol="0"/>
          <a:lstStyle/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14" name="Espace réservé d’image 11">
            <a:extLst>
              <a:ext uri="{FF2B5EF4-FFF2-40B4-BE49-F238E27FC236}">
                <a16:creationId xmlns:a16="http://schemas.microsoft.com/office/drawing/2014/main" id="{57A4D097-9603-42DC-888D-8039CE6ADC9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87240" y="2019165"/>
            <a:ext cx="3017520" cy="3017520"/>
          </a:xfrm>
          <a:prstGeom prst="ellipse">
            <a:avLst/>
          </a:prstGeom>
          <a:noFill/>
        </p:spPr>
        <p:txBody>
          <a:bodyPr rtlCol="0"/>
          <a:lstStyle/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B9B9E0BA-35AD-4D69-9A03-35F2509C2C2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12900" y="5033963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26" name="Espace réservé du texte 23">
            <a:extLst>
              <a:ext uri="{FF2B5EF4-FFF2-40B4-BE49-F238E27FC236}">
                <a16:creationId xmlns:a16="http://schemas.microsoft.com/office/drawing/2014/main" id="{B1CC61B3-695C-423D-8F0B-45674DC932B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5831" y="5236700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27" name="Espace réservé du texte 23">
            <a:extLst>
              <a:ext uri="{FF2B5EF4-FFF2-40B4-BE49-F238E27FC236}">
                <a16:creationId xmlns:a16="http://schemas.microsoft.com/office/drawing/2014/main" id="{B870F23E-35A1-4942-A685-641AA883066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78762" y="5033963"/>
            <a:ext cx="2700338" cy="738187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29" name="Espace réservé d’image 28">
            <a:extLst>
              <a:ext uri="{FF2B5EF4-FFF2-40B4-BE49-F238E27FC236}">
                <a16:creationId xmlns:a16="http://schemas.microsoft.com/office/drawing/2014/main" id="{863B8202-88BB-4ED4-B936-9D9C0B4C8D1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3903157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61137963-465C-48D0-BDED-6FA05CC93A6C}"/>
              </a:ext>
            </a:extLst>
          </p:cNvPr>
          <p:cNvSpPr txBox="1"/>
          <p:nvPr userDrawn="1"/>
        </p:nvSpPr>
        <p:spPr>
          <a:xfrm>
            <a:off x="10424161" y="6373870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NOM DU</a:t>
            </a:r>
            <a:br>
              <a:rPr lang="fr-FR" sz="1200" b="1" dirty="0">
                <a:solidFill>
                  <a:srgbClr val="B9B9B9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F07817"/>
                </a:solidFill>
                <a:latin typeface="Century Gothic" panose="020B0502020202020204" pitchFamily="34" charset="0"/>
              </a:rPr>
              <a:t>DEPARTEMENT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3C9F08B-39CA-453E-89F6-0C6549C0E6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23" y="101415"/>
            <a:ext cx="1226196" cy="4376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BE36F7C-7179-4063-BAE3-CB7485AC79E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707" y="206502"/>
            <a:ext cx="10057158" cy="11257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822D33-1A5F-4464-83ED-4AE1276B1F7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35" y="6639912"/>
            <a:ext cx="10077026" cy="11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624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3591151" y="1981281"/>
            <a:ext cx="50097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latin typeface="Century Gothic" panose="020B0502020202020204" pitchFamily="34" charset="0"/>
              </a:rPr>
              <a:t>BILAN ANNUEL 2024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EAECFDC-ABF1-4500-B938-A43ABD230745}"/>
              </a:ext>
            </a:extLst>
          </p:cNvPr>
          <p:cNvSpPr txBox="1"/>
          <p:nvPr/>
        </p:nvSpPr>
        <p:spPr>
          <a:xfrm>
            <a:off x="4427915" y="2967335"/>
            <a:ext cx="3336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>
                <a:latin typeface="Century Gothic" panose="020B0502020202020204" pitchFamily="34" charset="0"/>
              </a:rPr>
              <a:t>EQUIPE PRODUCTION</a:t>
            </a:r>
          </a:p>
        </p:txBody>
      </p:sp>
    </p:spTree>
    <p:extLst>
      <p:ext uri="{BB962C8B-B14F-4D97-AF65-F5344CB8AC3E}">
        <p14:creationId xmlns:p14="http://schemas.microsoft.com/office/powerpoint/2010/main" val="2052099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’image 14" descr="Deux personnes se serrant la main">
            <a:extLst>
              <a:ext uri="{FF2B5EF4-FFF2-40B4-BE49-F238E27FC236}">
                <a16:creationId xmlns:a16="http://schemas.microsoft.com/office/drawing/2014/main" id="{D4259A03-EF8A-4CCA-B199-F465AFDB5C52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"/>
            <a:ext cx="12190800" cy="6857325"/>
          </a:xfrm>
        </p:spPr>
      </p:pic>
      <p:sp>
        <p:nvSpPr>
          <p:cNvPr id="35" name="objet 3" descr="Rectangle bleu">
            <a:extLst>
              <a:ext uri="{FF2B5EF4-FFF2-40B4-BE49-F238E27FC236}">
                <a16:creationId xmlns:a16="http://schemas.microsoft.com/office/drawing/2014/main" id="{9206F938-D64B-410D-BE2D-847D78F81E42}"/>
              </a:ext>
            </a:extLst>
          </p:cNvPr>
          <p:cNvSpPr/>
          <p:nvPr/>
        </p:nvSpPr>
        <p:spPr>
          <a:xfrm>
            <a:off x="1200" y="0"/>
            <a:ext cx="1219080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9999"/>
            </a:schemeClr>
          </a:solidFill>
        </p:spPr>
        <p:txBody>
          <a:bodyPr wrap="square" lIns="0" tIns="0" rIns="0" bIns="0" rtlCol="0"/>
          <a:lstStyle/>
          <a:p>
            <a:pPr rtl="0"/>
            <a:endParaRPr lang="fr-FR"/>
          </a:p>
        </p:txBody>
      </p:sp>
      <p:sp>
        <p:nvSpPr>
          <p:cNvPr id="48" name="Ovale 47" descr="Ovale beige">
            <a:extLst>
              <a:ext uri="{FF2B5EF4-FFF2-40B4-BE49-F238E27FC236}">
                <a16:creationId xmlns:a16="http://schemas.microsoft.com/office/drawing/2014/main" id="{7799BEE8-A94D-443E-9846-2D1F32C57944}"/>
              </a:ext>
            </a:extLst>
          </p:cNvPr>
          <p:cNvSpPr/>
          <p:nvPr/>
        </p:nvSpPr>
        <p:spPr>
          <a:xfrm>
            <a:off x="11562237" y="6227432"/>
            <a:ext cx="266400" cy="266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6" name="Rectangle 25" descr="Rectangle bleu">
            <a:extLst>
              <a:ext uri="{FF2B5EF4-FFF2-40B4-BE49-F238E27FC236}">
                <a16:creationId xmlns:a16="http://schemas.microsoft.com/office/drawing/2014/main" id="{B743B096-6BB3-4330-9D5B-22EEBAF87BEE}"/>
              </a:ext>
            </a:extLst>
          </p:cNvPr>
          <p:cNvSpPr/>
          <p:nvPr/>
        </p:nvSpPr>
        <p:spPr>
          <a:xfrm>
            <a:off x="0" y="2770632"/>
            <a:ext cx="12192000" cy="13167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7" name="Ovale 26" descr="Cercle bleu">
            <a:extLst>
              <a:ext uri="{FF2B5EF4-FFF2-40B4-BE49-F238E27FC236}">
                <a16:creationId xmlns:a16="http://schemas.microsoft.com/office/drawing/2014/main" id="{48354ED0-9392-4301-B2D6-A5335876F77D}"/>
              </a:ext>
            </a:extLst>
          </p:cNvPr>
          <p:cNvSpPr/>
          <p:nvPr/>
        </p:nvSpPr>
        <p:spPr>
          <a:xfrm>
            <a:off x="1557528" y="2004364"/>
            <a:ext cx="2843784" cy="284378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28" name="Ovale 27" descr="Cercle bleu">
            <a:extLst>
              <a:ext uri="{FF2B5EF4-FFF2-40B4-BE49-F238E27FC236}">
                <a16:creationId xmlns:a16="http://schemas.microsoft.com/office/drawing/2014/main" id="{0AD89AAC-7A26-4BF6-8BF7-D301C467BE24}"/>
              </a:ext>
            </a:extLst>
          </p:cNvPr>
          <p:cNvSpPr/>
          <p:nvPr/>
        </p:nvSpPr>
        <p:spPr>
          <a:xfrm>
            <a:off x="7790688" y="1981199"/>
            <a:ext cx="2843784" cy="284378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1CE755E-A3DE-48FA-953D-4B2CFF01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2699" y="6174902"/>
            <a:ext cx="357116" cy="365125"/>
          </a:xfrm>
        </p:spPr>
        <p:txBody>
          <a:bodyPr rtlCol="0"/>
          <a:lstStyle/>
          <a:p>
            <a:pPr rtl="0"/>
            <a:fld id="{82EE24B5-652C-4DB5-B7C3-B5BBEC1280B1}" type="slidenum">
              <a:rPr lang="fr-FR" smtClean="0"/>
              <a:t>2</a:t>
            </a:fld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558CBCC-46BE-4654-9B01-07B35CF17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292" y="365125"/>
            <a:ext cx="10515600" cy="1325563"/>
          </a:xfrm>
        </p:spPr>
        <p:txBody>
          <a:bodyPr rtlCol="0"/>
          <a:lstStyle/>
          <a:p>
            <a:pPr rtl="0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L’ÉQUIPE</a:t>
            </a:r>
          </a:p>
        </p:txBody>
      </p:sp>
      <p:sp>
        <p:nvSpPr>
          <p:cNvPr id="42" name="Espace réservé du texte 41">
            <a:extLst>
              <a:ext uri="{FF2B5EF4-FFF2-40B4-BE49-F238E27FC236}">
                <a16:creationId xmlns:a16="http://schemas.microsoft.com/office/drawing/2014/main" id="{D70BF709-D6E1-4AFF-A538-E9F7D1A452C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rtlCol="0">
            <a:norm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fr-FR"/>
              <a:t>August Bergquist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fr-FR" sz="1600" i="1">
                <a:solidFill>
                  <a:schemeClr val="bg2"/>
                </a:solidFill>
                <a:latin typeface="+mn-lt"/>
              </a:rPr>
              <a:t>Responsable</a:t>
            </a:r>
          </a:p>
        </p:txBody>
      </p:sp>
      <p:sp>
        <p:nvSpPr>
          <p:cNvPr id="43" name="Espace réservé du texte 42">
            <a:extLst>
              <a:ext uri="{FF2B5EF4-FFF2-40B4-BE49-F238E27FC236}">
                <a16:creationId xmlns:a16="http://schemas.microsoft.com/office/drawing/2014/main" id="{8CE3A891-B3D6-4B07-A0B9-8F86A9EE588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45831" y="5628583"/>
            <a:ext cx="2700338" cy="738187"/>
          </a:xfrm>
        </p:spPr>
        <p:txBody>
          <a:bodyPr rtlCol="0"/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fr-FR"/>
              <a:t>Victoria Lindqvist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fr-FR" sz="1600" i="1">
                <a:solidFill>
                  <a:schemeClr val="bg2"/>
                </a:solidFill>
                <a:latin typeface="+mn-lt"/>
              </a:rPr>
              <a:t>Propriétaire</a:t>
            </a:r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C7D8CB18-31C2-421A-B086-BCC239E2F5A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rtlCol="0"/>
          <a:lstStyle/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fr-FR"/>
              <a:t>Allan Matson</a:t>
            </a:r>
          </a:p>
          <a:p>
            <a:pPr rtl="0">
              <a:lnSpc>
                <a:spcPct val="100000"/>
              </a:lnSpc>
              <a:spcBef>
                <a:spcPts val="0"/>
              </a:spcBef>
            </a:pPr>
            <a:r>
              <a:rPr lang="fr-FR" sz="1600" i="1">
                <a:solidFill>
                  <a:schemeClr val="bg2"/>
                </a:solidFill>
                <a:latin typeface="+mn-lt"/>
              </a:rPr>
              <a:t>Employé principal</a:t>
            </a:r>
          </a:p>
        </p:txBody>
      </p:sp>
      <p:sp>
        <p:nvSpPr>
          <p:cNvPr id="49" name="objet 6" descr="Rectangle beige">
            <a:extLst>
              <a:ext uri="{FF2B5EF4-FFF2-40B4-BE49-F238E27FC236}">
                <a16:creationId xmlns:a16="http://schemas.microsoft.com/office/drawing/2014/main" id="{E67B2D0F-2920-4165-BC82-05237362DABB}"/>
              </a:ext>
            </a:extLst>
          </p:cNvPr>
          <p:cNvSpPr/>
          <p:nvPr/>
        </p:nvSpPr>
        <p:spPr>
          <a:xfrm>
            <a:off x="915047" y="1332834"/>
            <a:ext cx="2160000" cy="0"/>
          </a:xfrm>
          <a:custGeom>
            <a:avLst/>
            <a:gdLst/>
            <a:ahLst/>
            <a:cxnLst/>
            <a:rect l="l" t="t" r="r" b="b"/>
            <a:pathLst>
              <a:path w="1934210">
                <a:moveTo>
                  <a:pt x="0" y="0"/>
                </a:moveTo>
                <a:lnTo>
                  <a:pt x="1933600" y="0"/>
                </a:lnTo>
              </a:path>
            </a:pathLst>
          </a:custGeom>
          <a:ln w="54863">
            <a:solidFill>
              <a:schemeClr val="accent2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pPr rtl="0"/>
            <a:endParaRPr lang="fr-FR"/>
          </a:p>
        </p:txBody>
      </p:sp>
      <p:pic>
        <p:nvPicPr>
          <p:cNvPr id="53" name="Espace réservé d’image 52" descr="Homme">
            <a:extLst>
              <a:ext uri="{FF2B5EF4-FFF2-40B4-BE49-F238E27FC236}">
                <a16:creationId xmlns:a16="http://schemas.microsoft.com/office/drawing/2014/main" id="{4F21771F-9679-4088-A72C-1BE0AC04B6B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61" name="Espace réservé d’image 60" descr="Homme">
            <a:extLst>
              <a:ext uri="{FF2B5EF4-FFF2-40B4-BE49-F238E27FC236}">
                <a16:creationId xmlns:a16="http://schemas.microsoft.com/office/drawing/2014/main" id="{FF5F0811-386E-4C21-BC9F-29D6AEEA7A2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5572" y="2196083"/>
            <a:ext cx="2414016" cy="2414016"/>
          </a:xfrm>
        </p:spPr>
      </p:pic>
      <p:sp>
        <p:nvSpPr>
          <p:cNvPr id="29" name="Ovale 28" descr="Cercle beige">
            <a:extLst>
              <a:ext uri="{FF2B5EF4-FFF2-40B4-BE49-F238E27FC236}">
                <a16:creationId xmlns:a16="http://schemas.microsoft.com/office/drawing/2014/main" id="{23AE393F-46ED-4451-AACA-7EC20B0EE16F}"/>
              </a:ext>
            </a:extLst>
          </p:cNvPr>
          <p:cNvSpPr/>
          <p:nvPr/>
        </p:nvSpPr>
        <p:spPr>
          <a:xfrm>
            <a:off x="4111752" y="1544325"/>
            <a:ext cx="3968496" cy="396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pic>
        <p:nvPicPr>
          <p:cNvPr id="57" name="Espace réservé d’image 56" descr="Femme">
            <a:extLst>
              <a:ext uri="{FF2B5EF4-FFF2-40B4-BE49-F238E27FC236}">
                <a16:creationId xmlns:a16="http://schemas.microsoft.com/office/drawing/2014/main" id="{097D4C55-25B9-4F31-8D16-7968DEF7658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65904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64F044C-8405-DC16-D5B9-DF041A6E83FC}"/>
              </a:ext>
            </a:extLst>
          </p:cNvPr>
          <p:cNvSpPr txBox="1">
            <a:spLocks/>
          </p:cNvSpPr>
          <p:nvPr/>
        </p:nvSpPr>
        <p:spPr>
          <a:xfrm>
            <a:off x="416191" y="584353"/>
            <a:ext cx="4082142" cy="585788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>
                <a:latin typeface="Tenorite" panose="00000500000000000000" pitchFamily="2" charset="0"/>
              </a:rPr>
              <a:t>SOMMAIRE 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E714B442-65D7-B28B-1601-8D7BE99F0EA4}"/>
              </a:ext>
            </a:extLst>
          </p:cNvPr>
          <p:cNvSpPr txBox="1">
            <a:spLocks/>
          </p:cNvSpPr>
          <p:nvPr/>
        </p:nvSpPr>
        <p:spPr>
          <a:xfrm>
            <a:off x="1783671" y="1149650"/>
            <a:ext cx="2724574" cy="514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latin typeface="Tenorite" panose="00000500000000000000" pitchFamily="2" charset="0"/>
              </a:rPr>
              <a:t>INTRODUCTION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57EC037-8263-496E-7D27-D0448E38C995}"/>
              </a:ext>
            </a:extLst>
          </p:cNvPr>
          <p:cNvGrpSpPr/>
          <p:nvPr/>
        </p:nvGrpSpPr>
        <p:grpSpPr>
          <a:xfrm>
            <a:off x="2202368" y="1492600"/>
            <a:ext cx="4729764" cy="342799"/>
            <a:chOff x="1234958" y="1492600"/>
            <a:chExt cx="4729764" cy="342799"/>
          </a:xfrm>
        </p:grpSpPr>
        <p:sp>
          <p:nvSpPr>
            <p:cNvPr id="6" name="Espace réservé du texte 4">
              <a:extLst>
                <a:ext uri="{FF2B5EF4-FFF2-40B4-BE49-F238E27FC236}">
                  <a16:creationId xmlns:a16="http://schemas.microsoft.com/office/drawing/2014/main" id="{D4E07EBB-F50B-4F34-8EF3-EB939E96D249}"/>
                </a:ext>
              </a:extLst>
            </p:cNvPr>
            <p:cNvSpPr txBox="1">
              <a:spLocks/>
            </p:cNvSpPr>
            <p:nvPr/>
          </p:nvSpPr>
          <p:spPr>
            <a:xfrm>
              <a:off x="1563758" y="1492600"/>
              <a:ext cx="4400964" cy="342799"/>
            </a:xfrm>
            <a:prstGeom prst="rect">
              <a:avLst/>
            </a:prstGeom>
          </p:spPr>
          <p:txBody>
            <a:bodyPr rtlCol="0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800" dirty="0">
                  <a:effectLst/>
                  <a:latin typeface="Tenorite" panose="000005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Mot de Bienvenue et Reconnaissance</a:t>
              </a:r>
              <a:endParaRPr lang="fr-FR" sz="1800" dirty="0">
                <a:latin typeface="Tenorite" panose="00000500000000000000" pitchFamily="2" charset="0"/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28E390F3-CC4A-C380-5BA9-C3DB71506E8B}"/>
                </a:ext>
              </a:extLst>
            </p:cNvPr>
            <p:cNvCxnSpPr>
              <a:cxnSpLocks/>
            </p:cNvCxnSpPr>
            <p:nvPr/>
          </p:nvCxnSpPr>
          <p:spPr>
            <a:xfrm>
              <a:off x="1234958" y="1644971"/>
              <a:ext cx="328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9768616-8BE3-0047-ED78-055E3AAC8CC3}"/>
              </a:ext>
            </a:extLst>
          </p:cNvPr>
          <p:cNvGrpSpPr/>
          <p:nvPr/>
        </p:nvGrpSpPr>
        <p:grpSpPr>
          <a:xfrm>
            <a:off x="2202368" y="2742186"/>
            <a:ext cx="4729764" cy="342799"/>
            <a:chOff x="1234958" y="1492600"/>
            <a:chExt cx="4729764" cy="342799"/>
          </a:xfrm>
        </p:grpSpPr>
        <p:sp>
          <p:nvSpPr>
            <p:cNvPr id="12" name="Espace réservé du texte 4">
              <a:extLst>
                <a:ext uri="{FF2B5EF4-FFF2-40B4-BE49-F238E27FC236}">
                  <a16:creationId xmlns:a16="http://schemas.microsoft.com/office/drawing/2014/main" id="{3E275797-768A-3CEA-957A-204A3A44204B}"/>
                </a:ext>
              </a:extLst>
            </p:cNvPr>
            <p:cNvSpPr txBox="1">
              <a:spLocks/>
            </p:cNvSpPr>
            <p:nvPr/>
          </p:nvSpPr>
          <p:spPr>
            <a:xfrm>
              <a:off x="1563758" y="1492600"/>
              <a:ext cx="4400964" cy="342799"/>
            </a:xfrm>
            <a:prstGeom prst="rect">
              <a:avLst/>
            </a:prstGeom>
          </p:spPr>
          <p:txBody>
            <a:bodyPr rtlCol="0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800" dirty="0">
                  <a:effectLst/>
                  <a:latin typeface="Tenorite" panose="000005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Objectifs initiaux de l'équipe </a:t>
              </a:r>
              <a:endParaRPr lang="fr-FR" sz="1600" dirty="0">
                <a:latin typeface="Tenorite" panose="00000500000000000000" pitchFamily="2" charset="0"/>
              </a:endParaRPr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2BA11972-08F0-976B-FE94-AFCD0DE7F8AC}"/>
                </a:ext>
              </a:extLst>
            </p:cNvPr>
            <p:cNvCxnSpPr>
              <a:cxnSpLocks/>
            </p:cNvCxnSpPr>
            <p:nvPr/>
          </p:nvCxnSpPr>
          <p:spPr>
            <a:xfrm>
              <a:off x="1234958" y="1644971"/>
              <a:ext cx="328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1C008277-0E52-E26D-E467-42C5B4BE15AC}"/>
              </a:ext>
            </a:extLst>
          </p:cNvPr>
          <p:cNvSpPr txBox="1">
            <a:spLocks/>
          </p:cNvSpPr>
          <p:nvPr/>
        </p:nvSpPr>
        <p:spPr>
          <a:xfrm>
            <a:off x="1783671" y="2228393"/>
            <a:ext cx="4400964" cy="5143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latin typeface="Tenorite" panose="00000500000000000000" pitchFamily="2" charset="0"/>
              </a:rPr>
              <a:t>OBJECTIFS &amp; REALISATIONS  2024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EE37BC44-A663-0CF5-9448-D69C7A3AC925}"/>
              </a:ext>
            </a:extLst>
          </p:cNvPr>
          <p:cNvSpPr txBox="1">
            <a:spLocks/>
          </p:cNvSpPr>
          <p:nvPr/>
        </p:nvSpPr>
        <p:spPr>
          <a:xfrm>
            <a:off x="1783671" y="4011264"/>
            <a:ext cx="3384678" cy="514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latin typeface="Tenorite" panose="00000500000000000000" pitchFamily="2" charset="0"/>
              </a:rPr>
              <a:t>PERPECTIVES 2025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702C91A9-20DF-88A5-95EF-10002FA4AB31}"/>
              </a:ext>
            </a:extLst>
          </p:cNvPr>
          <p:cNvSpPr txBox="1">
            <a:spLocks/>
          </p:cNvSpPr>
          <p:nvPr/>
        </p:nvSpPr>
        <p:spPr>
          <a:xfrm>
            <a:off x="1783671" y="4496249"/>
            <a:ext cx="3384678" cy="514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b="1" dirty="0">
                <a:latin typeface="Tenorite" panose="00000500000000000000" pitchFamily="2" charset="0"/>
              </a:rPr>
              <a:t>FAITS MARQUANTS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0FA20BC-4AF7-3DB0-BD48-3D968E6E95D9}"/>
              </a:ext>
            </a:extLst>
          </p:cNvPr>
          <p:cNvGrpSpPr/>
          <p:nvPr/>
        </p:nvGrpSpPr>
        <p:grpSpPr>
          <a:xfrm>
            <a:off x="2202368" y="3183742"/>
            <a:ext cx="4729764" cy="342799"/>
            <a:chOff x="1234958" y="1492600"/>
            <a:chExt cx="4729764" cy="342799"/>
          </a:xfrm>
        </p:grpSpPr>
        <p:sp>
          <p:nvSpPr>
            <p:cNvPr id="19" name="Espace réservé du texte 4">
              <a:extLst>
                <a:ext uri="{FF2B5EF4-FFF2-40B4-BE49-F238E27FC236}">
                  <a16:creationId xmlns:a16="http://schemas.microsoft.com/office/drawing/2014/main" id="{E5A9C616-C298-6F6B-4393-4BF4D33972E2}"/>
                </a:ext>
              </a:extLst>
            </p:cNvPr>
            <p:cNvSpPr txBox="1">
              <a:spLocks/>
            </p:cNvSpPr>
            <p:nvPr/>
          </p:nvSpPr>
          <p:spPr>
            <a:xfrm>
              <a:off x="1563758" y="1492600"/>
              <a:ext cx="4400964" cy="342799"/>
            </a:xfrm>
            <a:prstGeom prst="rect">
              <a:avLst/>
            </a:prstGeom>
          </p:spPr>
          <p:txBody>
            <a:bodyPr rtlCol="0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800" dirty="0">
                  <a:latin typeface="Tenorite" panose="00000500000000000000" pitchFamily="2" charset="0"/>
                  <a:cs typeface="Times New Roman" panose="02020603050405020304" pitchFamily="18" charset="0"/>
                </a:rPr>
                <a:t>Projets réalisés</a:t>
              </a:r>
              <a:endParaRPr lang="fr-FR" sz="1600" dirty="0">
                <a:latin typeface="Tenorite" panose="00000500000000000000" pitchFamily="2" charset="0"/>
              </a:endParaRPr>
            </a:p>
          </p:txBody>
        </p: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7D3FDAD6-E24E-3BD0-AC9F-7D807E497DAD}"/>
                </a:ext>
              </a:extLst>
            </p:cNvPr>
            <p:cNvCxnSpPr>
              <a:cxnSpLocks/>
            </p:cNvCxnSpPr>
            <p:nvPr/>
          </p:nvCxnSpPr>
          <p:spPr>
            <a:xfrm>
              <a:off x="1234958" y="1644971"/>
              <a:ext cx="328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EFFCC7E3-E9F6-7BDF-1209-F5D3441DE965}"/>
              </a:ext>
            </a:extLst>
          </p:cNvPr>
          <p:cNvGrpSpPr/>
          <p:nvPr/>
        </p:nvGrpSpPr>
        <p:grpSpPr>
          <a:xfrm>
            <a:off x="2202368" y="3641860"/>
            <a:ext cx="4729764" cy="342799"/>
            <a:chOff x="1234958" y="1492600"/>
            <a:chExt cx="4729764" cy="342799"/>
          </a:xfrm>
        </p:grpSpPr>
        <p:sp>
          <p:nvSpPr>
            <p:cNvPr id="22" name="Espace réservé du texte 4">
              <a:extLst>
                <a:ext uri="{FF2B5EF4-FFF2-40B4-BE49-F238E27FC236}">
                  <a16:creationId xmlns:a16="http://schemas.microsoft.com/office/drawing/2014/main" id="{C2EF760D-9F89-91B1-7E8C-364D44E53D85}"/>
                </a:ext>
              </a:extLst>
            </p:cNvPr>
            <p:cNvSpPr txBox="1">
              <a:spLocks/>
            </p:cNvSpPr>
            <p:nvPr/>
          </p:nvSpPr>
          <p:spPr>
            <a:xfrm>
              <a:off x="1563758" y="1492600"/>
              <a:ext cx="4400964" cy="342799"/>
            </a:xfrm>
            <a:prstGeom prst="rect">
              <a:avLst/>
            </a:prstGeom>
          </p:spPr>
          <p:txBody>
            <a:bodyPr rtlCol="0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800" dirty="0">
                  <a:latin typeface="Tenorite" panose="00000500000000000000" pitchFamily="2" charset="0"/>
                  <a:cs typeface="Times New Roman" panose="02020603050405020304" pitchFamily="18" charset="0"/>
                </a:rPr>
                <a:t>Chiffres clés</a:t>
              </a:r>
              <a:endParaRPr lang="fr-FR" sz="1600" dirty="0">
                <a:latin typeface="Tenorite" panose="00000500000000000000" pitchFamily="2" charset="0"/>
              </a:endParaRPr>
            </a:p>
          </p:txBody>
        </p: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368B4784-38AF-FE14-94CA-14AF0C090730}"/>
                </a:ext>
              </a:extLst>
            </p:cNvPr>
            <p:cNvCxnSpPr>
              <a:cxnSpLocks/>
            </p:cNvCxnSpPr>
            <p:nvPr/>
          </p:nvCxnSpPr>
          <p:spPr>
            <a:xfrm>
              <a:off x="1234958" y="1644971"/>
              <a:ext cx="328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6295C16-C5B9-65CE-A22D-85EDA3B6E5D6}"/>
              </a:ext>
            </a:extLst>
          </p:cNvPr>
          <p:cNvGrpSpPr/>
          <p:nvPr/>
        </p:nvGrpSpPr>
        <p:grpSpPr>
          <a:xfrm>
            <a:off x="2202368" y="1873526"/>
            <a:ext cx="4729764" cy="342799"/>
            <a:chOff x="1234958" y="1492600"/>
            <a:chExt cx="4729764" cy="342799"/>
          </a:xfrm>
        </p:grpSpPr>
        <p:sp>
          <p:nvSpPr>
            <p:cNvPr id="25" name="Espace réservé du texte 4">
              <a:extLst>
                <a:ext uri="{FF2B5EF4-FFF2-40B4-BE49-F238E27FC236}">
                  <a16:creationId xmlns:a16="http://schemas.microsoft.com/office/drawing/2014/main" id="{4FA91A41-F170-C4DB-2146-A8D8591460F2}"/>
                </a:ext>
              </a:extLst>
            </p:cNvPr>
            <p:cNvSpPr txBox="1">
              <a:spLocks/>
            </p:cNvSpPr>
            <p:nvPr/>
          </p:nvSpPr>
          <p:spPr>
            <a:xfrm>
              <a:off x="1563758" y="1492600"/>
              <a:ext cx="4400964" cy="342799"/>
            </a:xfrm>
            <a:prstGeom prst="rect">
              <a:avLst/>
            </a:prstGeom>
          </p:spPr>
          <p:txBody>
            <a:bodyPr rtlCol="0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800" dirty="0">
                  <a:latin typeface="Tenorite" panose="00000500000000000000" pitchFamily="2" charset="0"/>
                </a:rPr>
                <a:t>Présentation des membres</a:t>
              </a:r>
            </a:p>
          </p:txBody>
        </p: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A0930E57-F625-1A24-7F6C-5CA233BB5082}"/>
                </a:ext>
              </a:extLst>
            </p:cNvPr>
            <p:cNvCxnSpPr>
              <a:cxnSpLocks/>
            </p:cNvCxnSpPr>
            <p:nvPr/>
          </p:nvCxnSpPr>
          <p:spPr>
            <a:xfrm>
              <a:off x="1234958" y="1644971"/>
              <a:ext cx="328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81910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5B6EED-2778-BBAE-1276-DE0744BAC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0244" y="2167421"/>
            <a:ext cx="4024519" cy="867328"/>
          </a:xfrm>
        </p:spPr>
        <p:txBody>
          <a:bodyPr/>
          <a:lstStyle/>
          <a:p>
            <a:pPr algn="ctr"/>
            <a:r>
              <a:rPr lang="fr-FR" dirty="0">
                <a:latin typeface="Tenorite" panose="00000500000000000000" pitchFamily="2" charset="0"/>
              </a:rPr>
              <a:t>INTRODUCTION</a:t>
            </a:r>
          </a:p>
        </p:txBody>
      </p:sp>
      <p:cxnSp>
        <p:nvCxnSpPr>
          <p:cNvPr id="4" name="Google Shape;376;p40">
            <a:extLst>
              <a:ext uri="{FF2B5EF4-FFF2-40B4-BE49-F238E27FC236}">
                <a16:creationId xmlns:a16="http://schemas.microsoft.com/office/drawing/2014/main" id="{7FD253C5-EB87-9A5A-2FC6-994C83A52D48}"/>
              </a:ext>
            </a:extLst>
          </p:cNvPr>
          <p:cNvCxnSpPr/>
          <p:nvPr/>
        </p:nvCxnSpPr>
        <p:spPr>
          <a:xfrm>
            <a:off x="6122504" y="244126"/>
            <a:ext cx="0" cy="15603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</p:spTree>
    <p:extLst>
      <p:ext uri="{BB962C8B-B14F-4D97-AF65-F5344CB8AC3E}">
        <p14:creationId xmlns:p14="http://schemas.microsoft.com/office/powerpoint/2010/main" val="349680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 descr="Rectangle bleu">
            <a:extLst>
              <a:ext uri="{FF2B5EF4-FFF2-40B4-BE49-F238E27FC236}">
                <a16:creationId xmlns:a16="http://schemas.microsoft.com/office/drawing/2014/main" id="{0294E784-A049-1746-F4A6-00637C8642D9}"/>
              </a:ext>
            </a:extLst>
          </p:cNvPr>
          <p:cNvSpPr/>
          <p:nvPr/>
        </p:nvSpPr>
        <p:spPr>
          <a:xfrm>
            <a:off x="0" y="2365526"/>
            <a:ext cx="12192000" cy="317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F327FB8-7CD3-9FC2-A968-7AD505EE98FF}"/>
              </a:ext>
            </a:extLst>
          </p:cNvPr>
          <p:cNvGrpSpPr/>
          <p:nvPr/>
        </p:nvGrpSpPr>
        <p:grpSpPr>
          <a:xfrm>
            <a:off x="918207" y="1612105"/>
            <a:ext cx="1557036" cy="1556528"/>
            <a:chOff x="5728746" y="3513673"/>
            <a:chExt cx="1557036" cy="1556528"/>
          </a:xfrm>
        </p:grpSpPr>
        <p:sp>
          <p:nvSpPr>
            <p:cNvPr id="6" name="Ovale 28" descr="Cercle beige">
              <a:extLst>
                <a:ext uri="{FF2B5EF4-FFF2-40B4-BE49-F238E27FC236}">
                  <a16:creationId xmlns:a16="http://schemas.microsoft.com/office/drawing/2014/main" id="{AE961159-E27A-49A3-19A4-8FDB0CC7E50A}"/>
                </a:ext>
              </a:extLst>
            </p:cNvPr>
            <p:cNvSpPr/>
            <p:nvPr/>
          </p:nvSpPr>
          <p:spPr>
            <a:xfrm>
              <a:off x="5728746" y="3513673"/>
              <a:ext cx="1557036" cy="15565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pic>
          <p:nvPicPr>
            <p:cNvPr id="4" name="Espace réservé d’image 52" descr="Homme">
              <a:extLst>
                <a:ext uri="{FF2B5EF4-FFF2-40B4-BE49-F238E27FC236}">
                  <a16:creationId xmlns:a16="http://schemas.microsoft.com/office/drawing/2014/main" id="{8236DE8A-F322-2DBE-F063-39C19A9B75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779120" y="3572700"/>
              <a:ext cx="1456288" cy="1456288"/>
            </a:xfrm>
            <a:prstGeom prst="ellipse">
              <a:avLst/>
            </a:prstGeom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25A0F51-4DA2-55AD-28CE-0EFFA25BBE59}"/>
              </a:ext>
            </a:extLst>
          </p:cNvPr>
          <p:cNvGrpSpPr/>
          <p:nvPr/>
        </p:nvGrpSpPr>
        <p:grpSpPr>
          <a:xfrm>
            <a:off x="2742921" y="1618124"/>
            <a:ext cx="1557036" cy="1556528"/>
            <a:chOff x="6812796" y="5000390"/>
            <a:chExt cx="1557036" cy="1556528"/>
          </a:xfrm>
        </p:grpSpPr>
        <p:sp>
          <p:nvSpPr>
            <p:cNvPr id="9" name="Ovale 28" descr="Cercle beige">
              <a:extLst>
                <a:ext uri="{FF2B5EF4-FFF2-40B4-BE49-F238E27FC236}">
                  <a16:creationId xmlns:a16="http://schemas.microsoft.com/office/drawing/2014/main" id="{1F9DCBC8-E5B5-822B-C9A9-BF08F48D7785}"/>
                </a:ext>
              </a:extLst>
            </p:cNvPr>
            <p:cNvSpPr/>
            <p:nvPr/>
          </p:nvSpPr>
          <p:spPr>
            <a:xfrm>
              <a:off x="6812796" y="5000390"/>
              <a:ext cx="1557036" cy="155652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pic>
          <p:nvPicPr>
            <p:cNvPr id="11" name="Espace réservé d’image 52" descr="Homme">
              <a:extLst>
                <a:ext uri="{FF2B5EF4-FFF2-40B4-BE49-F238E27FC236}">
                  <a16:creationId xmlns:a16="http://schemas.microsoft.com/office/drawing/2014/main" id="{604CE867-3E32-A381-0220-68D954E00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863170" y="5050510"/>
              <a:ext cx="1456288" cy="1456288"/>
            </a:xfrm>
            <a:prstGeom prst="ellipse">
              <a:avLst/>
            </a:prstGeom>
          </p:spPr>
        </p:pic>
      </p:grpSp>
      <p:sp>
        <p:nvSpPr>
          <p:cNvPr id="15" name="Titre 3">
            <a:extLst>
              <a:ext uri="{FF2B5EF4-FFF2-40B4-BE49-F238E27FC236}">
                <a16:creationId xmlns:a16="http://schemas.microsoft.com/office/drawing/2014/main" id="{9161C552-A3C6-CE17-781F-FD1CC809BA19}"/>
              </a:ext>
            </a:extLst>
          </p:cNvPr>
          <p:cNvSpPr txBox="1">
            <a:spLocks/>
          </p:cNvSpPr>
          <p:nvPr/>
        </p:nvSpPr>
        <p:spPr>
          <a:xfrm>
            <a:off x="650529" y="579160"/>
            <a:ext cx="4506890" cy="1325563"/>
          </a:xfr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L’ÉQUIPE</a:t>
            </a:r>
          </a:p>
        </p:txBody>
      </p:sp>
      <p:sp>
        <p:nvSpPr>
          <p:cNvPr id="16" name="objet 6" descr="Rectangle beige">
            <a:extLst>
              <a:ext uri="{FF2B5EF4-FFF2-40B4-BE49-F238E27FC236}">
                <a16:creationId xmlns:a16="http://schemas.microsoft.com/office/drawing/2014/main" id="{457C765D-D865-0BA4-9C6E-F77D945ACD88}"/>
              </a:ext>
            </a:extLst>
          </p:cNvPr>
          <p:cNvSpPr/>
          <p:nvPr/>
        </p:nvSpPr>
        <p:spPr>
          <a:xfrm flipV="1">
            <a:off x="743974" y="1151302"/>
            <a:ext cx="1151087" cy="73624"/>
          </a:xfrm>
          <a:custGeom>
            <a:avLst/>
            <a:gdLst/>
            <a:ahLst/>
            <a:cxnLst/>
            <a:rect l="l" t="t" r="r" b="b"/>
            <a:pathLst>
              <a:path w="1934210">
                <a:moveTo>
                  <a:pt x="0" y="0"/>
                </a:moveTo>
                <a:lnTo>
                  <a:pt x="1933600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39037D2-CB3D-296B-D4C4-49908E153A85}"/>
              </a:ext>
            </a:extLst>
          </p:cNvPr>
          <p:cNvGrpSpPr/>
          <p:nvPr/>
        </p:nvGrpSpPr>
        <p:grpSpPr>
          <a:xfrm>
            <a:off x="4567635" y="1613304"/>
            <a:ext cx="1557036" cy="1556528"/>
            <a:chOff x="7896845" y="3443862"/>
            <a:chExt cx="1557036" cy="1556528"/>
          </a:xfrm>
        </p:grpSpPr>
        <p:sp>
          <p:nvSpPr>
            <p:cNvPr id="7" name="Ovale 28" descr="Cercle beige">
              <a:extLst>
                <a:ext uri="{FF2B5EF4-FFF2-40B4-BE49-F238E27FC236}">
                  <a16:creationId xmlns:a16="http://schemas.microsoft.com/office/drawing/2014/main" id="{5A1F7220-0DCD-01F8-6C0A-403DA1CB28E0}"/>
                </a:ext>
              </a:extLst>
            </p:cNvPr>
            <p:cNvSpPr/>
            <p:nvPr/>
          </p:nvSpPr>
          <p:spPr>
            <a:xfrm>
              <a:off x="7896845" y="3443862"/>
              <a:ext cx="1557036" cy="1556528"/>
            </a:xfrm>
            <a:prstGeom prst="ellipse">
              <a:avLst/>
            </a:prstGeom>
            <a:solidFill>
              <a:srgbClr val="00AA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pic>
          <p:nvPicPr>
            <p:cNvPr id="17" name="Espace réservé d’image 52" descr="Homme">
              <a:extLst>
                <a:ext uri="{FF2B5EF4-FFF2-40B4-BE49-F238E27FC236}">
                  <a16:creationId xmlns:a16="http://schemas.microsoft.com/office/drawing/2014/main" id="{D35324E3-D223-92EA-9C2C-82C8AF193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947219" y="3483618"/>
              <a:ext cx="1456288" cy="1456288"/>
            </a:xfrm>
            <a:prstGeom prst="ellipse">
              <a:avLst/>
            </a:prstGeom>
          </p:spPr>
        </p:pic>
      </p:grpSp>
      <p:sp>
        <p:nvSpPr>
          <p:cNvPr id="19" name="Rectangle 18" descr="Rectangle bleu">
            <a:extLst>
              <a:ext uri="{FF2B5EF4-FFF2-40B4-BE49-F238E27FC236}">
                <a16:creationId xmlns:a16="http://schemas.microsoft.com/office/drawing/2014/main" id="{1E8E8C67-9AB6-1ACD-62A4-119218544DE3}"/>
              </a:ext>
            </a:extLst>
          </p:cNvPr>
          <p:cNvSpPr/>
          <p:nvPr/>
        </p:nvSpPr>
        <p:spPr>
          <a:xfrm>
            <a:off x="0" y="4868221"/>
            <a:ext cx="12192000" cy="317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0C6B18F7-8374-9127-6330-D80F0017E2C9}"/>
              </a:ext>
            </a:extLst>
          </p:cNvPr>
          <p:cNvGrpSpPr/>
          <p:nvPr/>
        </p:nvGrpSpPr>
        <p:grpSpPr>
          <a:xfrm>
            <a:off x="6335007" y="1608032"/>
            <a:ext cx="1557036" cy="1556528"/>
            <a:chOff x="5728746" y="3513673"/>
            <a:chExt cx="1557036" cy="1556528"/>
          </a:xfrm>
        </p:grpSpPr>
        <p:sp>
          <p:nvSpPr>
            <p:cNvPr id="31" name="Ovale 28" descr="Cercle beige">
              <a:extLst>
                <a:ext uri="{FF2B5EF4-FFF2-40B4-BE49-F238E27FC236}">
                  <a16:creationId xmlns:a16="http://schemas.microsoft.com/office/drawing/2014/main" id="{45510A62-0EC4-4F9D-3042-297DC5F44709}"/>
                </a:ext>
              </a:extLst>
            </p:cNvPr>
            <p:cNvSpPr/>
            <p:nvPr/>
          </p:nvSpPr>
          <p:spPr>
            <a:xfrm>
              <a:off x="5728746" y="3513673"/>
              <a:ext cx="1557036" cy="15565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pic>
          <p:nvPicPr>
            <p:cNvPr id="32" name="Espace réservé d’image 52" descr="Homme">
              <a:extLst>
                <a:ext uri="{FF2B5EF4-FFF2-40B4-BE49-F238E27FC236}">
                  <a16:creationId xmlns:a16="http://schemas.microsoft.com/office/drawing/2014/main" id="{02C2833D-AEC4-160C-DCED-E9DC1739F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779120" y="3572700"/>
              <a:ext cx="1456288" cy="1456288"/>
            </a:xfrm>
            <a:prstGeom prst="ellipse">
              <a:avLst/>
            </a:prstGeom>
          </p:spPr>
        </p:pic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24647BC5-33E5-CF21-294B-B918348DDB32}"/>
              </a:ext>
            </a:extLst>
          </p:cNvPr>
          <p:cNvGrpSpPr/>
          <p:nvPr/>
        </p:nvGrpSpPr>
        <p:grpSpPr>
          <a:xfrm>
            <a:off x="8159721" y="1614051"/>
            <a:ext cx="1557036" cy="1556528"/>
            <a:chOff x="6812796" y="5000390"/>
            <a:chExt cx="1557036" cy="1556528"/>
          </a:xfrm>
        </p:grpSpPr>
        <p:sp>
          <p:nvSpPr>
            <p:cNvPr id="34" name="Ovale 28" descr="Cercle beige">
              <a:extLst>
                <a:ext uri="{FF2B5EF4-FFF2-40B4-BE49-F238E27FC236}">
                  <a16:creationId xmlns:a16="http://schemas.microsoft.com/office/drawing/2014/main" id="{ACBD23F9-3FD3-D541-1836-083055AD4DB4}"/>
                </a:ext>
              </a:extLst>
            </p:cNvPr>
            <p:cNvSpPr/>
            <p:nvPr/>
          </p:nvSpPr>
          <p:spPr>
            <a:xfrm>
              <a:off x="6812796" y="5000390"/>
              <a:ext cx="1557036" cy="155652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pic>
          <p:nvPicPr>
            <p:cNvPr id="35" name="Espace réservé d’image 52" descr="Homme">
              <a:extLst>
                <a:ext uri="{FF2B5EF4-FFF2-40B4-BE49-F238E27FC236}">
                  <a16:creationId xmlns:a16="http://schemas.microsoft.com/office/drawing/2014/main" id="{DE1EF374-E207-2DB4-929A-FE5F8BB6E0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863170" y="5050510"/>
              <a:ext cx="1456288" cy="1456288"/>
            </a:xfrm>
            <a:prstGeom prst="ellipse">
              <a:avLst/>
            </a:prstGeom>
          </p:spPr>
        </p:pic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84BF960D-7E28-2E4B-5DC5-10F579951BBA}"/>
              </a:ext>
            </a:extLst>
          </p:cNvPr>
          <p:cNvGrpSpPr/>
          <p:nvPr/>
        </p:nvGrpSpPr>
        <p:grpSpPr>
          <a:xfrm>
            <a:off x="9984435" y="1609231"/>
            <a:ext cx="1557036" cy="1556528"/>
            <a:chOff x="7896845" y="3443862"/>
            <a:chExt cx="1557036" cy="1556528"/>
          </a:xfrm>
        </p:grpSpPr>
        <p:sp>
          <p:nvSpPr>
            <p:cNvPr id="38" name="Ovale 28" descr="Cercle beige">
              <a:extLst>
                <a:ext uri="{FF2B5EF4-FFF2-40B4-BE49-F238E27FC236}">
                  <a16:creationId xmlns:a16="http://schemas.microsoft.com/office/drawing/2014/main" id="{F07C04AC-3911-0813-4DAF-61D99D9BA17E}"/>
                </a:ext>
              </a:extLst>
            </p:cNvPr>
            <p:cNvSpPr/>
            <p:nvPr/>
          </p:nvSpPr>
          <p:spPr>
            <a:xfrm>
              <a:off x="7896845" y="3443862"/>
              <a:ext cx="1557036" cy="1556528"/>
            </a:xfrm>
            <a:prstGeom prst="ellipse">
              <a:avLst/>
            </a:prstGeom>
            <a:solidFill>
              <a:srgbClr val="00AA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pic>
          <p:nvPicPr>
            <p:cNvPr id="39" name="Espace réservé d’image 52" descr="Homme">
              <a:extLst>
                <a:ext uri="{FF2B5EF4-FFF2-40B4-BE49-F238E27FC236}">
                  <a16:creationId xmlns:a16="http://schemas.microsoft.com/office/drawing/2014/main" id="{7C6B3490-58C9-637C-5FE8-266E6F408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947219" y="3483618"/>
              <a:ext cx="1456288" cy="1456288"/>
            </a:xfrm>
            <a:prstGeom prst="ellipse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4BB88649-4D01-AF8F-C211-21E9BD29E6EB}"/>
              </a:ext>
            </a:extLst>
          </p:cNvPr>
          <p:cNvGrpSpPr/>
          <p:nvPr/>
        </p:nvGrpSpPr>
        <p:grpSpPr>
          <a:xfrm>
            <a:off x="968581" y="4257510"/>
            <a:ext cx="1557036" cy="1556528"/>
            <a:chOff x="5728746" y="3513673"/>
            <a:chExt cx="1557036" cy="1556528"/>
          </a:xfrm>
        </p:grpSpPr>
        <p:sp>
          <p:nvSpPr>
            <p:cNvPr id="41" name="Ovale 28" descr="Cercle beige">
              <a:extLst>
                <a:ext uri="{FF2B5EF4-FFF2-40B4-BE49-F238E27FC236}">
                  <a16:creationId xmlns:a16="http://schemas.microsoft.com/office/drawing/2014/main" id="{7F881F31-3F1F-DCC7-B38A-DDDF7D42A58D}"/>
                </a:ext>
              </a:extLst>
            </p:cNvPr>
            <p:cNvSpPr/>
            <p:nvPr/>
          </p:nvSpPr>
          <p:spPr>
            <a:xfrm>
              <a:off x="5728746" y="3513673"/>
              <a:ext cx="1557036" cy="15565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pic>
          <p:nvPicPr>
            <p:cNvPr id="42" name="Espace réservé d’image 52" descr="Homme">
              <a:extLst>
                <a:ext uri="{FF2B5EF4-FFF2-40B4-BE49-F238E27FC236}">
                  <a16:creationId xmlns:a16="http://schemas.microsoft.com/office/drawing/2014/main" id="{3FB7E50B-C069-8673-0600-6D4DF8838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779120" y="3572700"/>
              <a:ext cx="1456288" cy="1456288"/>
            </a:xfrm>
            <a:prstGeom prst="ellipse">
              <a:avLst/>
            </a:prstGeom>
          </p:spPr>
        </p:pic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39705E00-56BD-507C-7F10-B8659310D2B1}"/>
              </a:ext>
            </a:extLst>
          </p:cNvPr>
          <p:cNvGrpSpPr/>
          <p:nvPr/>
        </p:nvGrpSpPr>
        <p:grpSpPr>
          <a:xfrm>
            <a:off x="2793295" y="4263529"/>
            <a:ext cx="1557036" cy="1556528"/>
            <a:chOff x="6812796" y="5000390"/>
            <a:chExt cx="1557036" cy="1556528"/>
          </a:xfrm>
        </p:grpSpPr>
        <p:sp>
          <p:nvSpPr>
            <p:cNvPr id="44" name="Ovale 28" descr="Cercle beige">
              <a:extLst>
                <a:ext uri="{FF2B5EF4-FFF2-40B4-BE49-F238E27FC236}">
                  <a16:creationId xmlns:a16="http://schemas.microsoft.com/office/drawing/2014/main" id="{9309AD51-3822-4C51-7249-84765DB648D6}"/>
                </a:ext>
              </a:extLst>
            </p:cNvPr>
            <p:cNvSpPr/>
            <p:nvPr/>
          </p:nvSpPr>
          <p:spPr>
            <a:xfrm>
              <a:off x="6812796" y="5000390"/>
              <a:ext cx="1557036" cy="155652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pic>
          <p:nvPicPr>
            <p:cNvPr id="45" name="Espace réservé d’image 52" descr="Homme">
              <a:extLst>
                <a:ext uri="{FF2B5EF4-FFF2-40B4-BE49-F238E27FC236}">
                  <a16:creationId xmlns:a16="http://schemas.microsoft.com/office/drawing/2014/main" id="{056F3D5C-C6EC-B4EE-297A-A1B3FF542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863170" y="5050510"/>
              <a:ext cx="1456288" cy="1456288"/>
            </a:xfrm>
            <a:prstGeom prst="ellipse">
              <a:avLst/>
            </a:prstGeom>
          </p:spPr>
        </p:pic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E55F2958-B790-D52F-7284-4FC5E1981E93}"/>
              </a:ext>
            </a:extLst>
          </p:cNvPr>
          <p:cNvGrpSpPr/>
          <p:nvPr/>
        </p:nvGrpSpPr>
        <p:grpSpPr>
          <a:xfrm>
            <a:off x="4618009" y="4258709"/>
            <a:ext cx="1557036" cy="1556528"/>
            <a:chOff x="7896845" y="3443862"/>
            <a:chExt cx="1557036" cy="1556528"/>
          </a:xfrm>
        </p:grpSpPr>
        <p:sp>
          <p:nvSpPr>
            <p:cNvPr id="48" name="Ovale 28" descr="Cercle beige">
              <a:extLst>
                <a:ext uri="{FF2B5EF4-FFF2-40B4-BE49-F238E27FC236}">
                  <a16:creationId xmlns:a16="http://schemas.microsoft.com/office/drawing/2014/main" id="{88418AAF-5B5B-D7A3-1A64-516F28CDA5E7}"/>
                </a:ext>
              </a:extLst>
            </p:cNvPr>
            <p:cNvSpPr/>
            <p:nvPr/>
          </p:nvSpPr>
          <p:spPr>
            <a:xfrm>
              <a:off x="7896845" y="3443862"/>
              <a:ext cx="1557036" cy="1556528"/>
            </a:xfrm>
            <a:prstGeom prst="ellipse">
              <a:avLst/>
            </a:prstGeom>
            <a:solidFill>
              <a:srgbClr val="00AA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pic>
          <p:nvPicPr>
            <p:cNvPr id="49" name="Espace réservé d’image 52" descr="Homme">
              <a:extLst>
                <a:ext uri="{FF2B5EF4-FFF2-40B4-BE49-F238E27FC236}">
                  <a16:creationId xmlns:a16="http://schemas.microsoft.com/office/drawing/2014/main" id="{484520AC-74A7-7159-823F-D96538701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947219" y="3483618"/>
              <a:ext cx="1456288" cy="1456288"/>
            </a:xfrm>
            <a:prstGeom prst="ellipse">
              <a:avLst/>
            </a:prstGeom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6DBFCB90-60C4-18D3-BEB2-842F804AD6EC}"/>
              </a:ext>
            </a:extLst>
          </p:cNvPr>
          <p:cNvGrpSpPr/>
          <p:nvPr/>
        </p:nvGrpSpPr>
        <p:grpSpPr>
          <a:xfrm>
            <a:off x="6385381" y="4253437"/>
            <a:ext cx="1557036" cy="1556528"/>
            <a:chOff x="5728746" y="3513673"/>
            <a:chExt cx="1557036" cy="1556528"/>
          </a:xfrm>
        </p:grpSpPr>
        <p:sp>
          <p:nvSpPr>
            <p:cNvPr id="51" name="Ovale 28" descr="Cercle beige">
              <a:extLst>
                <a:ext uri="{FF2B5EF4-FFF2-40B4-BE49-F238E27FC236}">
                  <a16:creationId xmlns:a16="http://schemas.microsoft.com/office/drawing/2014/main" id="{AEB18F55-7C89-B843-A6D3-03D58D625462}"/>
                </a:ext>
              </a:extLst>
            </p:cNvPr>
            <p:cNvSpPr/>
            <p:nvPr/>
          </p:nvSpPr>
          <p:spPr>
            <a:xfrm>
              <a:off x="5728746" y="3513673"/>
              <a:ext cx="1557036" cy="15565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pic>
          <p:nvPicPr>
            <p:cNvPr id="52" name="Espace réservé d’image 52" descr="Homme">
              <a:extLst>
                <a:ext uri="{FF2B5EF4-FFF2-40B4-BE49-F238E27FC236}">
                  <a16:creationId xmlns:a16="http://schemas.microsoft.com/office/drawing/2014/main" id="{5682036C-F727-A0B2-26F2-327BC806E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779120" y="3572700"/>
              <a:ext cx="1456288" cy="1456288"/>
            </a:xfrm>
            <a:prstGeom prst="ellipse">
              <a:avLst/>
            </a:prstGeom>
          </p:spPr>
        </p:pic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92718589-0D7E-D5EC-BBAB-CBB1DD95F6BA}"/>
              </a:ext>
            </a:extLst>
          </p:cNvPr>
          <p:cNvGrpSpPr/>
          <p:nvPr/>
        </p:nvGrpSpPr>
        <p:grpSpPr>
          <a:xfrm>
            <a:off x="8210095" y="4259456"/>
            <a:ext cx="1557036" cy="1556528"/>
            <a:chOff x="6812796" y="5000390"/>
            <a:chExt cx="1557036" cy="1556528"/>
          </a:xfrm>
        </p:grpSpPr>
        <p:sp>
          <p:nvSpPr>
            <p:cNvPr id="54" name="Ovale 28" descr="Cercle beige">
              <a:extLst>
                <a:ext uri="{FF2B5EF4-FFF2-40B4-BE49-F238E27FC236}">
                  <a16:creationId xmlns:a16="http://schemas.microsoft.com/office/drawing/2014/main" id="{3EB990F1-8F15-0330-0195-4F69EAF237D9}"/>
                </a:ext>
              </a:extLst>
            </p:cNvPr>
            <p:cNvSpPr/>
            <p:nvPr/>
          </p:nvSpPr>
          <p:spPr>
            <a:xfrm>
              <a:off x="6812796" y="5000390"/>
              <a:ext cx="1557036" cy="155652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dirty="0"/>
            </a:p>
          </p:txBody>
        </p:sp>
        <p:pic>
          <p:nvPicPr>
            <p:cNvPr id="55" name="Espace réservé d’image 52" descr="Homme">
              <a:extLst>
                <a:ext uri="{FF2B5EF4-FFF2-40B4-BE49-F238E27FC236}">
                  <a16:creationId xmlns:a16="http://schemas.microsoft.com/office/drawing/2014/main" id="{DEC83500-F0A7-3C0D-0BF3-F82B6BAA0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863170" y="5050510"/>
              <a:ext cx="1456288" cy="1456288"/>
            </a:xfrm>
            <a:prstGeom prst="ellipse">
              <a:avLst/>
            </a:prstGeom>
          </p:spPr>
        </p:pic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AD74A606-76E0-D9BF-4761-B91E1F247F3E}"/>
              </a:ext>
            </a:extLst>
          </p:cNvPr>
          <p:cNvGrpSpPr/>
          <p:nvPr/>
        </p:nvGrpSpPr>
        <p:grpSpPr>
          <a:xfrm>
            <a:off x="10034809" y="4254636"/>
            <a:ext cx="1557036" cy="1556528"/>
            <a:chOff x="7896845" y="3443862"/>
            <a:chExt cx="1557036" cy="1556528"/>
          </a:xfrm>
        </p:grpSpPr>
        <p:sp>
          <p:nvSpPr>
            <p:cNvPr id="58" name="Ovale 28" descr="Cercle beige">
              <a:extLst>
                <a:ext uri="{FF2B5EF4-FFF2-40B4-BE49-F238E27FC236}">
                  <a16:creationId xmlns:a16="http://schemas.microsoft.com/office/drawing/2014/main" id="{6B7C2308-3F61-239B-FC04-87641A53F5AC}"/>
                </a:ext>
              </a:extLst>
            </p:cNvPr>
            <p:cNvSpPr/>
            <p:nvPr/>
          </p:nvSpPr>
          <p:spPr>
            <a:xfrm>
              <a:off x="7896845" y="3443862"/>
              <a:ext cx="1557036" cy="1556528"/>
            </a:xfrm>
            <a:prstGeom prst="ellipse">
              <a:avLst/>
            </a:prstGeom>
            <a:solidFill>
              <a:srgbClr val="00AA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/>
            </a:p>
          </p:txBody>
        </p:sp>
        <p:pic>
          <p:nvPicPr>
            <p:cNvPr id="59" name="Espace réservé d’image 52" descr="Homme">
              <a:extLst>
                <a:ext uri="{FF2B5EF4-FFF2-40B4-BE49-F238E27FC236}">
                  <a16:creationId xmlns:a16="http://schemas.microsoft.com/office/drawing/2014/main" id="{32FDC966-4DB6-ADB7-E887-05A1EA7B3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947219" y="3483618"/>
              <a:ext cx="1456288" cy="1456288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122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4417496" y="3075057"/>
            <a:ext cx="33570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latin typeface="Century Gothic" panose="020B0502020202020204" pitchFamily="34" charset="0"/>
              </a:rPr>
              <a:t>Bilan annuel</a:t>
            </a:r>
          </a:p>
        </p:txBody>
      </p:sp>
    </p:spTree>
    <p:extLst>
      <p:ext uri="{BB962C8B-B14F-4D97-AF65-F5344CB8AC3E}">
        <p14:creationId xmlns:p14="http://schemas.microsoft.com/office/powerpoint/2010/main" val="2671597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73065F-A03F-B00A-BE3E-2EE91DAA2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process ne seront plus individuels, les process de l’équipe 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E70B68-95CA-F7B1-AE8F-E4C00FDBD5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6242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99C4C4-343D-2B88-D511-8E4249484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B21A39C-F231-2FD1-B170-0174BD1C1C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8419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7CB736-1956-D194-F5AF-88F15A20E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097DE4F-28A4-6B91-4E5F-0C60ACC3BD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1158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4031973" y="3062588"/>
            <a:ext cx="41280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000" b="1" dirty="0">
                <a:latin typeface="Century Gothic" panose="020B0502020202020204" pitchFamily="34" charset="0"/>
              </a:rPr>
              <a:t>FORMULE DE FIN</a:t>
            </a:r>
          </a:p>
        </p:txBody>
      </p:sp>
    </p:spTree>
    <p:extLst>
      <p:ext uri="{BB962C8B-B14F-4D97-AF65-F5344CB8AC3E}">
        <p14:creationId xmlns:p14="http://schemas.microsoft.com/office/powerpoint/2010/main" val="34566378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3620</TotalTime>
  <Words>62</Words>
  <Application>Microsoft Office PowerPoint</Application>
  <PresentationFormat>Grand écran</PresentationFormat>
  <Paragraphs>26</Paragraphs>
  <Slides>10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Tenorite</vt:lpstr>
      <vt:lpstr>Thème Office</vt:lpstr>
      <vt:lpstr>Présentation PowerPoint</vt:lpstr>
      <vt:lpstr>L’ÉQUIPE</vt:lpstr>
      <vt:lpstr>Présentation PowerPoint</vt:lpstr>
      <vt:lpstr>INTRODUCTION</vt:lpstr>
      <vt:lpstr>Présentation PowerPoint</vt:lpstr>
      <vt:lpstr>Présentation PowerPoint</vt:lpstr>
      <vt:lpstr>Les process ne seront plus individuels, les process de l’équipe  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akoumigornbu@gmail.com</dc:creator>
  <cp:lastModifiedBy>Cedric MIKE</cp:lastModifiedBy>
  <cp:revision>29</cp:revision>
  <dcterms:created xsi:type="dcterms:W3CDTF">2023-12-08T09:42:19Z</dcterms:created>
  <dcterms:modified xsi:type="dcterms:W3CDTF">2024-11-28T11:53:48Z</dcterms:modified>
</cp:coreProperties>
</file>