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7" r:id="rId2"/>
    <p:sldId id="263" r:id="rId3"/>
    <p:sldId id="264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2CE"/>
    <a:srgbClr val="2DA333"/>
    <a:srgbClr val="F07817"/>
    <a:srgbClr val="F0B050"/>
    <a:srgbClr val="F8CB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88249" autoAdjust="0"/>
  </p:normalViewPr>
  <p:slideViewPr>
    <p:cSldViewPr snapToGrid="0">
      <p:cViewPr varScale="1">
        <p:scale>
          <a:sx n="98" d="100"/>
          <a:sy n="98" d="100"/>
        </p:scale>
        <p:origin x="104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9D1799-E463-44B0-B836-7240123257B8}" type="datetimeFigureOut">
              <a:rPr lang="fr-FR" smtClean="0"/>
              <a:t>26/11/2025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30888E-85F3-4482-83C9-1309D50B82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32294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30888E-85F3-4482-83C9-1309D50B82BB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02537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26/11/2025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7395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26/11/2025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2150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26/11/2025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4498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26/11/2025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949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26/11/2025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1418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26/11/2025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1960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26/11/2025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790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26/11/2025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6771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26/11/2025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2067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26/11/2025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533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26/11/2025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6465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50FE65-91E6-447C-B858-012BFFE28D1A}" type="datetimeFigureOut">
              <a:rPr lang="fr-FR" smtClean="0"/>
              <a:t>26/11/2025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4658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951830" y="2364698"/>
            <a:ext cx="10586578" cy="2085975"/>
          </a:xfrm>
        </p:spPr>
        <p:txBody>
          <a:bodyPr>
            <a:normAutofit/>
          </a:bodyPr>
          <a:lstStyle/>
          <a:p>
            <a:r>
              <a:rPr lang="fr-FR" sz="4000" dirty="0">
                <a:latin typeface="Century Gothic" panose="020B0502020202020204" pitchFamily="34" charset="0"/>
              </a:rPr>
              <a:t>RAPPORT DES TACHES DE LA SEMAINE </a:t>
            </a:r>
            <a:r>
              <a:rPr lang="fr-FR" sz="4000" b="1" dirty="0">
                <a:solidFill>
                  <a:srgbClr val="0072CE"/>
                </a:solidFill>
                <a:latin typeface="Century Gothic" panose="020B0502020202020204" pitchFamily="34" charset="0"/>
              </a:rPr>
              <a:t>DU 10/11 AU 14/11 </a:t>
            </a:r>
            <a:r>
              <a:rPr lang="fr-FR" sz="4000" dirty="0">
                <a:latin typeface="Century Gothic" panose="020B0502020202020204" pitchFamily="34" charset="0"/>
              </a:rPr>
              <a:t>DE L’ANNEE </a:t>
            </a:r>
            <a:r>
              <a:rPr lang="fr-FR" sz="4000" b="1" dirty="0">
                <a:solidFill>
                  <a:srgbClr val="0072CE"/>
                </a:solidFill>
                <a:latin typeface="Century Gothic" panose="020B0502020202020204" pitchFamily="34" charset="0"/>
              </a:rPr>
              <a:t>2025</a:t>
            </a:r>
            <a:endParaRPr lang="fr-FR" sz="4000" dirty="0">
              <a:solidFill>
                <a:srgbClr val="0072C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72CE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2115851" y="6025473"/>
            <a:ext cx="95003" cy="8325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/>
        </p:nvSpPr>
        <p:spPr>
          <a:xfrm>
            <a:off x="9297718" y="6257070"/>
            <a:ext cx="26468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fr-FR" b="1" dirty="0">
                <a:solidFill>
                  <a:srgbClr val="F07817"/>
                </a:solidFill>
                <a:latin typeface="Century Gothic" panose="020B0502020202020204" pitchFamily="34" charset="0"/>
              </a:rPr>
              <a:t>Grace Fanta KOUNOU</a:t>
            </a:r>
          </a:p>
        </p:txBody>
      </p:sp>
    </p:spTree>
    <p:extLst>
      <p:ext uri="{BB962C8B-B14F-4D97-AF65-F5344CB8AC3E}">
        <p14:creationId xmlns:p14="http://schemas.microsoft.com/office/powerpoint/2010/main" val="2301941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115851" y="6025473"/>
            <a:ext cx="95003" cy="8325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07817"/>
              </a:solidFill>
            </a:endParaRP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2670229"/>
              </p:ext>
            </p:extLst>
          </p:nvPr>
        </p:nvGraphicFramePr>
        <p:xfrm>
          <a:off x="258580" y="156012"/>
          <a:ext cx="11674839" cy="4464626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6114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61010">
                  <a:extLst>
                    <a:ext uri="{9D8B030D-6E8A-4147-A177-3AD203B41FA5}">
                      <a16:colId xmlns:a16="http://schemas.microsoft.com/office/drawing/2014/main" val="3633929118"/>
                    </a:ext>
                  </a:extLst>
                </a:gridCol>
                <a:gridCol w="7448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57502">
                  <a:extLst>
                    <a:ext uri="{9D8B030D-6E8A-4147-A177-3AD203B41FA5}">
                      <a16:colId xmlns:a16="http://schemas.microsoft.com/office/drawing/2014/main" val="572724507"/>
                    </a:ext>
                  </a:extLst>
                </a:gridCol>
              </a:tblGrid>
              <a:tr h="1853799">
                <a:tc>
                  <a:txBody>
                    <a:bodyPr/>
                    <a:lstStyle/>
                    <a:p>
                      <a:pPr algn="l"/>
                      <a:endParaRPr lang="fr-FR" sz="1200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0072C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/>
                        <a:t>TACHES EFFECTUEES</a:t>
                      </a:r>
                      <a:endParaRPr lang="fr-FR" sz="1200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0072C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/>
                        <a:t>%</a:t>
                      </a:r>
                      <a:endParaRPr lang="fr-FR" sz="12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0072C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/>
                        <a:t>Statut</a:t>
                      </a:r>
                      <a:endParaRPr lang="fr-FR" sz="12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0072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4434">
                <a:tc rowSpan="2">
                  <a:txBody>
                    <a:bodyPr/>
                    <a:lstStyle/>
                    <a:p>
                      <a:pPr algn="ctr"/>
                      <a:endParaRPr lang="fr-FR" b="1" i="0" dirty="0">
                        <a:solidFill>
                          <a:srgbClr val="0072CE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fr-FR" sz="1400" dirty="0"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Rédaction des documentations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200" b="1" dirty="0">
                        <a:solidFill>
                          <a:srgbClr val="2DA333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07817"/>
                          </a:solidFill>
                          <a:effectLst/>
                          <a:uLnTx/>
                          <a:uFillTx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En cours</a:t>
                      </a:r>
                      <a:endParaRPr lang="fr-FR" sz="1400" dirty="0">
                        <a:solidFill>
                          <a:srgbClr val="F07817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56443299"/>
                  </a:ext>
                </a:extLst>
              </a:tr>
              <a:tr h="623513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ea typeface="Cambria" panose="02040503050406030204" pitchFamily="18" charset="0"/>
                          <a:cs typeface="Poppins" panose="00000500000000000000" pitchFamily="2" charset="0"/>
                        </a:rPr>
                        <a:t>Préparation du process d’</a:t>
                      </a:r>
                      <a:r>
                        <a:rPr lang="fr-FR" sz="1400" b="0" dirty="0" err="1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ea typeface="Cambria" panose="02040503050406030204" pitchFamily="18" charset="0"/>
                          <a:cs typeface="Poppins" panose="00000500000000000000" pitchFamily="2" charset="0"/>
                        </a:rPr>
                        <a:t>onbooarding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Poppins" panose="00000500000000000000" pitchFamily="2" charset="0"/>
                        <a:ea typeface="Cambria" panose="02040503050406030204" pitchFamily="18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sz="1200" b="1" dirty="0">
                        <a:solidFill>
                          <a:srgbClr val="2DA333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2DA333"/>
                          </a:solidFill>
                          <a:effectLst/>
                          <a:uLnTx/>
                          <a:uFillTx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En cours</a:t>
                      </a:r>
                      <a:endParaRPr lang="fr-FR" sz="1400" b="0" dirty="0">
                        <a:solidFill>
                          <a:srgbClr val="F07817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16498941"/>
                  </a:ext>
                </a:extLst>
              </a:tr>
              <a:tr h="1132880">
                <a:tc gridSpan="4">
                  <a:txBody>
                    <a:bodyPr/>
                    <a:lstStyle/>
                    <a:p>
                      <a:endParaRPr lang="fr-FR" sz="500" dirty="0"/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endParaRPr lang="fr-FR" sz="1200" dirty="0"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fr-FR" sz="1200" b="1" dirty="0">
                        <a:solidFill>
                          <a:srgbClr val="2DA333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dirty="0">
                        <a:solidFill>
                          <a:srgbClr val="F07817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510772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7784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115851" y="6025473"/>
            <a:ext cx="95003" cy="8325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266700" y="548238"/>
          <a:ext cx="11658600" cy="325540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3901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684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3657">
                <a:tc>
                  <a:txBody>
                    <a:bodyPr/>
                    <a:lstStyle/>
                    <a:p>
                      <a:r>
                        <a:rPr lang="fr-FR" b="1" dirty="0"/>
                        <a:t>FAITS MARQUANT</a:t>
                      </a:r>
                      <a:endParaRPr lang="fr-FR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rgbClr val="0072C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SUGGESTION </a:t>
                      </a:r>
                      <a:endParaRPr lang="fr-FR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rgbClr val="0072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0812">
                <a:tc>
                  <a:txBody>
                    <a:bodyPr/>
                    <a:lstStyle/>
                    <a:p>
                      <a:pPr algn="ctr"/>
                      <a:endParaRPr lang="fr-FR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422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Cambria" panose="02040503050406030204" pitchFamily="18" charset="0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8654">
                <a:tc>
                  <a:txBody>
                    <a:bodyPr/>
                    <a:lstStyle/>
                    <a:p>
                      <a:pPr algn="ctr"/>
                      <a:endParaRPr lang="fr-FR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0" dirty="0"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550662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13723</TotalTime>
  <Words>35</Words>
  <Application>Microsoft Office PowerPoint</Application>
  <PresentationFormat>Grand écran</PresentationFormat>
  <Paragraphs>12</Paragraphs>
  <Slides>3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Cambria</vt:lpstr>
      <vt:lpstr>Century Gothic</vt:lpstr>
      <vt:lpstr>Poppins</vt:lpstr>
      <vt:lpstr>Wingdings</vt:lpstr>
      <vt:lpstr>Thème Office</vt:lpstr>
      <vt:lpstr>RAPPORT DES TACHES DE LA SEMAINE DU 10/11 AU 14/11 DE L’ANNEE 2025</vt:lpstr>
      <vt:lpstr>Présentation PowerPoint</vt:lpstr>
      <vt:lpstr>Présentation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12017</dc:creator>
  <cp:lastModifiedBy>Lenovo</cp:lastModifiedBy>
  <cp:revision>419</cp:revision>
  <dcterms:created xsi:type="dcterms:W3CDTF">2023-01-20T11:01:55Z</dcterms:created>
  <dcterms:modified xsi:type="dcterms:W3CDTF">2025-11-26T10:08:35Z</dcterms:modified>
</cp:coreProperties>
</file>