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22.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18.xml" ContentType="application/vnd.openxmlformats-officedocument.presentationml.slideMaster+xml"/>
  <Override PartName="/ppt/slideMasters/slideMaster17.xml" ContentType="application/vnd.openxmlformats-officedocument.presentationml.slideMaster+xml"/>
  <Override PartName="/ppt/slideMasters/slideMaster16.xml" ContentType="application/vnd.openxmlformats-officedocument.presentationml.slideMaster+xml"/>
  <Override PartName="/ppt/slideMasters/slideMaster15.xml" ContentType="application/vnd.openxmlformats-officedocument.presentationml.slideMaster+xml"/>
  <Override PartName="/ppt/slideMasters/slideMaster3.xml" ContentType="application/vnd.openxmlformats-officedocument.presentationml.slideMaster+xml"/>
  <Override PartName="/ppt/slideMasters/_rels/slideMaster1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_rels/slideMaster1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15.xml.rels" ContentType="application/vnd.openxmlformats-package.relationships+xml"/>
  <Override PartName="/ppt/slideMasters/_rels/slideMaster4.xml.rels" ContentType="application/vnd.openxmlformats-package.relationships+xml"/>
  <Override PartName="/ppt/slideMasters/_rels/slideMaster11.xml.rels" ContentType="application/vnd.openxmlformats-package.relationships+xml"/>
  <Override PartName="/ppt/slideMasters/_rels/slideMaster16.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22.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21.xml.rels" ContentType="application/vnd.openxmlformats-package.relationships+xml"/>
  <Override PartName="/ppt/slideMasters/_rels/slideMaster19.xml.rels" ContentType="application/vnd.openxmlformats-package.relationships+xml"/>
  <Override PartName="/ppt/slideMasters/_rels/slideMaster7.xml.rels" ContentType="application/vnd.openxmlformats-package.relationships+xml"/>
  <Override PartName="/ppt/slideMasters/_rels/slideMaster20.xml.rels" ContentType="application/vnd.openxmlformats-package.relationships+xml"/>
  <Override PartName="/ppt/slideMasters/_rels/slideMaster18.xml.rels" ContentType="application/vnd.openxmlformats-package.relationships+xml"/>
  <Override PartName="/ppt/slideMasters/_rels/slideMaster6.xml.rels" ContentType="application/vnd.openxmlformats-package.relationships+xml"/>
  <Override PartName="/ppt/slideMasters/_rels/slideMaster17.xml.rels" ContentType="application/vnd.openxmlformats-package.relationships+xml"/>
  <Override PartName="/ppt/slideMasters/slideMaster14.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13.xml" ContentType="application/vnd.openxmlformats-officedocument.theme+xml"/>
  <Override PartName="/ppt/theme/theme3.xml" ContentType="application/vnd.openxmlformats-officedocument.theme+xml"/>
  <Override PartName="/ppt/theme/theme22.xml" ContentType="application/vnd.openxmlformats-officedocument.theme+xml"/>
  <Override PartName="/ppt/theme/theme21.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18.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_rels/presentation.xml.rels" ContentType="application/vnd.openxmlformats-package.relationships+xml"/>
  <Override PartName="/ppt/media/image1.wmf" ContentType="image/x-wmf"/>
  <Override PartName="/ppt/media/image2.png" ContentType="image/png"/>
  <Override PartName="/ppt/media/image3.png" ContentType="image/png"/>
  <Override PartName="/ppt/media/image4.png" ContentType="image/png"/>
  <Override PartName="/ppt/media/image5.png" ContentType="image/png"/>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22.xml" ContentType="application/vnd.openxmlformats-officedocument.presentationml.slideLayout+xml"/>
  <Override PartName="/ppt/slideLayouts/slideLayout4.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1.xml" ContentType="application/vnd.openxmlformats-officedocument.presentationml.slideLayout+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20.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5.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2.xml.rels" ContentType="application/vnd.openxmlformats-package.relationships+xml"/>
  <Override PartName="/ppt/slideLayouts/_rels/slideLayout2.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1.xml.rels" ContentType="application/vnd.openxmlformats-package.relationships+xml"/>
  <Override PartName="/ppt/slideLayouts/slideLayout3.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s/slide1.xml" ContentType="application/vnd.openxmlformats-officedocument.presentationml.slide+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Lst>
  <p:sldIdLst>
    <p:sldId id="256" r:id="rId24"/>
    <p:sldId id="257" r:id="rId25"/>
    <p:sldId id="258" r:id="rId26"/>
    <p:sldId id="259" r:id="rId27"/>
    <p:sldId id="260" r:id="rId28"/>
    <p:sldId id="261" r:id="rId29"/>
    <p:sldId id="262" r:id="rId30"/>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 Target="slides/slide1.xml"/><Relationship Id="rId25" Type="http://schemas.openxmlformats.org/officeDocument/2006/relationships/slide" Target="slides/slide2.xml"/><Relationship Id="rId26" Type="http://schemas.openxmlformats.org/officeDocument/2006/relationships/slide" Target="slides/slide3.xml"/><Relationship Id="rId27" Type="http://schemas.openxmlformats.org/officeDocument/2006/relationships/slide" Target="slides/slide4.xml"/><Relationship Id="rId28" Type="http://schemas.openxmlformats.org/officeDocument/2006/relationships/slide" Target="slides/slide5.xml"/><Relationship Id="rId29" Type="http://schemas.openxmlformats.org/officeDocument/2006/relationships/slide" Target="slides/slide6.xml"/><Relationship Id="rId30" Type="http://schemas.openxmlformats.org/officeDocument/2006/relationships/slide" Target="slides/slide7.xml"/><Relationship Id="rId31"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iapositive de titr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re et texte vertical">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994B0CF7-C2D4-4748-9746-CE164AC23443}" type="slidenum">
              <a:t>&lt;#&gt;</a:t>
            </a:fld>
          </a:p>
        </p:txBody>
      </p:sp>
      <p:sp>
        <p:nvSpPr>
          <p:cNvPr id="4" name="PlaceHolder 3"/>
          <p:cNvSpPr>
            <a:spLocks noGrp="1"/>
          </p:cNvSpPr>
          <p:nvPr>
            <p:ph type="dt" idx="1"/>
          </p:nvPr>
        </p:nvSpPr>
        <p:spPr/>
        <p:txBody>
          <a:bodyPr/>
          <a:p>
            <a:r>
              <a:rPr lang="fr-F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Titre vertical et text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9F206DF4-5607-4D77-B618-9BA09299CD2E}" type="slidenum">
              <a:t>&lt;#&gt;</a:t>
            </a:fld>
          </a:p>
        </p:txBody>
      </p:sp>
      <p:sp>
        <p:nvSpPr>
          <p:cNvPr id="4" name="PlaceHolder 3"/>
          <p:cNvSpPr>
            <a:spLocks noGrp="1"/>
          </p:cNvSpPr>
          <p:nvPr>
            <p:ph type="dt" idx="4"/>
          </p:nvPr>
        </p:nvSpPr>
        <p:spPr/>
        <p:txBody>
          <a:bodyPr/>
          <a:p>
            <a:r>
              <a:rPr lang="fr-F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re et contenu">
    <p:spTree>
      <p:nvGrpSpPr>
        <p:cNvPr id="1" name=""/>
        <p:cNvGrpSpPr/>
        <p:nvPr/>
      </p:nvGrpSpPr>
      <p:grpSpPr>
        <a:xfrm>
          <a:off x="0" y="0"/>
          <a:ext cx="0" cy="0"/>
          <a:chOff x="0" y="0"/>
          <a:chExt cx="0" cy="0"/>
        </a:xfrm>
      </p:grpSpPr>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re de section">
    <p:spTree>
      <p:nvGrpSpPr>
        <p:cNvPr id="1" name=""/>
        <p:cNvGrpSpPr/>
        <p:nvPr/>
      </p:nvGrpSpPr>
      <p:grpSpPr>
        <a:xfrm>
          <a:off x="0" y="0"/>
          <a:ext cx="0" cy="0"/>
          <a:chOff x="0" y="0"/>
          <a:chExt cx="0" cy="0"/>
        </a:xfrm>
      </p:grpSpPr>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ux contenus">
    <p:spTree>
      <p:nvGrpSpPr>
        <p:cNvPr id="1" name=""/>
        <p:cNvGrpSpPr/>
        <p:nvPr/>
      </p:nvGrpSpPr>
      <p:grpSpPr>
        <a:xfrm>
          <a:off x="0" y="0"/>
          <a:ext cx="0" cy="0"/>
          <a:chOff x="0" y="0"/>
          <a:chExt cx="0" cy="0"/>
        </a:xfrm>
      </p:grpSpPr>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aison">
    <p:spTree>
      <p:nvGrpSpPr>
        <p:cNvPr id="1" name=""/>
        <p:cNvGrpSpPr/>
        <p:nvPr/>
      </p:nvGrpSpPr>
      <p:grpSpPr>
        <a:xfrm>
          <a:off x="0" y="0"/>
          <a:ext cx="0" cy="0"/>
          <a:chOff x="0" y="0"/>
          <a:chExt cx="0" cy="0"/>
        </a:xfrm>
      </p:grpSpPr>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re seul">
    <p:spTree>
      <p:nvGrpSpPr>
        <p:cNvPr id="1" name=""/>
        <p:cNvGrpSpPr/>
        <p:nvPr/>
      </p:nvGrpSpPr>
      <p:grpSpPr>
        <a:xfrm>
          <a:off x="0" y="0"/>
          <a:ext cx="0" cy="0"/>
          <a:chOff x="0" y="0"/>
          <a:chExt cx="0" cy="0"/>
        </a:xfrm>
      </p:grpSpPr>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ide">
    <p:spTree>
      <p:nvGrpSpPr>
        <p:cNvPr id="1" name=""/>
        <p:cNvGrpSpPr/>
        <p:nvPr/>
      </p:nvGrpSpPr>
      <p:grpSpPr>
        <a:xfrm>
          <a:off x="0" y="0"/>
          <a:ext cx="0" cy="0"/>
          <a:chOff x="0" y="0"/>
          <a:chExt cx="0" cy="0"/>
        </a:xfrm>
      </p:grpSpPr>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u avec légend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D4B1D5A0-B71B-4925-A733-9C445A7AD82B}" type="slidenum">
              <a:t>&lt;#&gt;</a:t>
            </a:fld>
          </a:p>
        </p:txBody>
      </p:sp>
      <p:sp>
        <p:nvSpPr>
          <p:cNvPr id="4" name="PlaceHolder 3"/>
          <p:cNvSpPr>
            <a:spLocks noGrp="1"/>
          </p:cNvSpPr>
          <p:nvPr>
            <p:ph type="dt" idx="7"/>
          </p:nvPr>
        </p:nvSpPr>
        <p:spPr/>
        <p:txBody>
          <a:bodyPr/>
          <a:p>
            <a:r>
              <a:rPr lang="fr-FR"/>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mage avec légende">
    <p:spTree>
      <p:nvGrpSpPr>
        <p:cNvPr id="1" name=""/>
        <p:cNvGrpSpPr/>
        <p:nvPr/>
      </p:nvGrpSpPr>
      <p:grpSpPr>
        <a:xfrm>
          <a:off x="0" y="0"/>
          <a:ext cx="0" cy="0"/>
          <a:chOff x="0" y="0"/>
          <a:chExt cx="0" cy="0"/>
        </a:xfrm>
      </p:grpSpPr>
      <p:sp>
        <p:nvSpPr>
          <p:cNvPr id="2" name="PlaceHolder 1"/>
          <p:cNvSpPr>
            <a:spLocks noGrp="1"/>
          </p:cNvSpPr>
          <p:nvPr>
            <p:ph type="ftr" idx="11"/>
          </p:nvPr>
        </p:nvSpPr>
        <p:spPr/>
        <p:txBody>
          <a:bodyPr/>
          <a:p>
            <a:r>
              <a:t>Footer</a:t>
            </a:r>
          </a:p>
        </p:txBody>
      </p:sp>
      <p:sp>
        <p:nvSpPr>
          <p:cNvPr id="3" name="PlaceHolder 2"/>
          <p:cNvSpPr>
            <a:spLocks noGrp="1"/>
          </p:cNvSpPr>
          <p:nvPr>
            <p:ph type="sldNum" idx="12"/>
          </p:nvPr>
        </p:nvSpPr>
        <p:spPr/>
        <p:txBody>
          <a:bodyPr/>
          <a:p>
            <a:fld id="{5295E17C-B863-4C83-B8CD-A73838DE9F45}" type="slidenum">
              <a:t>&lt;#&gt;</a:t>
            </a:fld>
          </a:p>
        </p:txBody>
      </p:sp>
      <p:sp>
        <p:nvSpPr>
          <p:cNvPr id="4" name="PlaceHolder 3"/>
          <p:cNvSpPr>
            <a:spLocks noGrp="1"/>
          </p:cNvSpPr>
          <p:nvPr>
            <p:ph type="dt" idx="10"/>
          </p:nvPr>
        </p:nvSpPr>
        <p:spPr/>
        <p:txBody>
          <a:bodyPr/>
          <a:p>
            <a:r>
              <a:rPr lang="fr-FR"/>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Standard">
    <p:spTree>
      <p:nvGrpSpPr>
        <p:cNvPr id="1" name=""/>
        <p:cNvGrpSpPr/>
        <p:nvPr/>
      </p:nvGrpSpPr>
      <p:grpSpPr>
        <a:xfrm>
          <a:off x="0" y="0"/>
          <a:ext cx="0" cy="0"/>
          <a:chOff x="0" y="0"/>
          <a:chExt cx="0" cy="0"/>
        </a:xfrm>
      </p:grpSpPr>
      <p:sp>
        <p:nvSpPr>
          <p:cNvPr id="7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fr-FR" sz="1800" spc="-1" strike="noStrike">
              <a:solidFill>
                <a:schemeClr val="dk1"/>
              </a:solidFill>
              <a:latin typeface="Poppins"/>
            </a:endParaRPr>
          </a:p>
        </p:txBody>
      </p:sp>
      <p:sp>
        <p:nvSpPr>
          <p:cNvPr id="78"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14"/>
          </p:nvPr>
        </p:nvSpPr>
        <p:spPr/>
        <p:txBody>
          <a:bodyPr/>
          <a:p>
            <a:r>
              <a:t>Footer</a:t>
            </a:r>
          </a:p>
        </p:txBody>
      </p:sp>
      <p:sp>
        <p:nvSpPr>
          <p:cNvPr id="5" name="PlaceHolder 4"/>
          <p:cNvSpPr>
            <a:spLocks noGrp="1"/>
          </p:cNvSpPr>
          <p:nvPr>
            <p:ph type="sldNum" idx="15"/>
          </p:nvPr>
        </p:nvSpPr>
        <p:spPr/>
        <p:txBody>
          <a:bodyPr/>
          <a:p>
            <a:fld id="{DE7E9945-73B9-4B35-84C9-68673272AF53}" type="slidenum">
              <a:t>&lt;#&gt;</a:t>
            </a:fld>
          </a:p>
        </p:txBody>
      </p:sp>
      <p:sp>
        <p:nvSpPr>
          <p:cNvPr id="6" name="PlaceHolder 5"/>
          <p:cNvSpPr>
            <a:spLocks noGrp="1"/>
          </p:cNvSpPr>
          <p:nvPr>
            <p:ph type="dt" idx="13"/>
          </p:nvPr>
        </p:nvSpPr>
        <p:spPr/>
        <p:txBody>
          <a:bodyPr/>
          <a:p>
            <a:r>
              <a:rPr lang="fr-FR"/>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Standard 1">
    <p:spTree>
      <p:nvGrpSpPr>
        <p:cNvPr id="1" name=""/>
        <p:cNvGrpSpPr/>
        <p:nvPr/>
      </p:nvGrpSpPr>
      <p:grpSpPr>
        <a:xfrm>
          <a:off x="0" y="0"/>
          <a:ext cx="0" cy="0"/>
          <a:chOff x="0" y="0"/>
          <a:chExt cx="0" cy="0"/>
        </a:xfrm>
      </p:grpSpPr>
      <p:sp>
        <p:nvSpPr>
          <p:cNvPr id="2" name="PlaceHolder 1"/>
          <p:cNvSpPr>
            <a:spLocks noGrp="1"/>
          </p:cNvSpPr>
          <p:nvPr>
            <p:ph type="ftr" idx="17"/>
          </p:nvPr>
        </p:nvSpPr>
        <p:spPr/>
        <p:txBody>
          <a:bodyPr/>
          <a:p>
            <a:r>
              <a:t>Footer</a:t>
            </a:r>
          </a:p>
        </p:txBody>
      </p:sp>
      <p:sp>
        <p:nvSpPr>
          <p:cNvPr id="3" name="PlaceHolder 2"/>
          <p:cNvSpPr>
            <a:spLocks noGrp="1"/>
          </p:cNvSpPr>
          <p:nvPr>
            <p:ph type="sldNum" idx="18"/>
          </p:nvPr>
        </p:nvSpPr>
        <p:spPr/>
        <p:txBody>
          <a:bodyPr/>
          <a:p>
            <a:fld id="{54767668-249C-402D-BA8B-6650966E902E}" type="slidenum">
              <a:t>&lt;#&gt;</a:t>
            </a:fld>
          </a:p>
        </p:txBody>
      </p:sp>
      <p:sp>
        <p:nvSpPr>
          <p:cNvPr id="4" name="PlaceHolder 3"/>
          <p:cNvSpPr>
            <a:spLocks noGrp="1"/>
          </p:cNvSpPr>
          <p:nvPr>
            <p:ph type="dt" idx="16"/>
          </p:nvPr>
        </p:nvSpPr>
        <p:spPr/>
        <p:txBody>
          <a:bodyPr/>
          <a:p>
            <a:r>
              <a:rPr lang="fr-FR"/>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Standard 2">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3462B2EE-FD33-4B47-ABE0-F6061E8A04A4}" type="slidenum">
              <a:t>&lt;#&gt;</a:t>
            </a:fld>
          </a:p>
        </p:txBody>
      </p:sp>
      <p:sp>
        <p:nvSpPr>
          <p:cNvPr id="4" name="PlaceHolder 3"/>
          <p:cNvSpPr>
            <a:spLocks noGrp="1"/>
          </p:cNvSpPr>
          <p:nvPr>
            <p:ph type="dt" idx="19"/>
          </p:nvPr>
        </p:nvSpPr>
        <p:spPr/>
        <p:txBody>
          <a:bodyPr/>
          <a:p>
            <a:r>
              <a:rPr lang="fr-FR"/>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Standard 3">
    <p:spTree>
      <p:nvGrpSpPr>
        <p:cNvPr id="1" name=""/>
        <p:cNvGrpSpPr/>
        <p:nvPr/>
      </p:nvGrpSpPr>
      <p:grpSpPr>
        <a:xfrm>
          <a:off x="0" y="0"/>
          <a:ext cx="0" cy="0"/>
          <a:chOff x="0" y="0"/>
          <a:chExt cx="0" cy="0"/>
        </a:xfrm>
      </p:grpSpPr>
      <p:sp>
        <p:nvSpPr>
          <p:cNvPr id="9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fr-FR" sz="1800" spc="-1" strike="noStrike">
              <a:solidFill>
                <a:schemeClr val="dk1"/>
              </a:solidFill>
              <a:latin typeface="Poppins"/>
            </a:endParaRPr>
          </a:p>
        </p:txBody>
      </p:sp>
      <p:sp>
        <p:nvSpPr>
          <p:cNvPr id="95"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fr-FR" sz="2800" spc="-1" strike="noStrike">
              <a:solidFill>
                <a:schemeClr val="dk1"/>
              </a:solidFill>
              <a:latin typeface="Poppins"/>
            </a:endParaRPr>
          </a:p>
        </p:txBody>
      </p:sp>
      <p:sp>
        <p:nvSpPr>
          <p:cNvPr id="4" name="PlaceHolder 3"/>
          <p:cNvSpPr>
            <a:spLocks noGrp="1"/>
          </p:cNvSpPr>
          <p:nvPr>
            <p:ph type="ftr" idx="23"/>
          </p:nvPr>
        </p:nvSpPr>
        <p:spPr/>
        <p:txBody>
          <a:bodyPr/>
          <a:p>
            <a:r>
              <a:t>Footer</a:t>
            </a:r>
          </a:p>
        </p:txBody>
      </p:sp>
      <p:sp>
        <p:nvSpPr>
          <p:cNvPr id="5" name="PlaceHolder 4"/>
          <p:cNvSpPr>
            <a:spLocks noGrp="1"/>
          </p:cNvSpPr>
          <p:nvPr>
            <p:ph type="sldNum" idx="24"/>
          </p:nvPr>
        </p:nvSpPr>
        <p:spPr/>
        <p:txBody>
          <a:bodyPr/>
          <a:p>
            <a:fld id="{BE21D4D5-81EA-4FD5-8A5F-690485F682AD}" type="slidenum">
              <a:t>&lt;#&gt;</a:t>
            </a:fld>
          </a:p>
        </p:txBody>
      </p:sp>
      <p:sp>
        <p:nvSpPr>
          <p:cNvPr id="6" name="PlaceHolder 5"/>
          <p:cNvSpPr>
            <a:spLocks noGrp="1"/>
          </p:cNvSpPr>
          <p:nvPr>
            <p:ph type="dt" idx="22"/>
          </p:nvPr>
        </p:nvSpPr>
        <p:spPr/>
        <p:txBody>
          <a:bodyPr/>
          <a:p>
            <a:r>
              <a:rPr lang="fr-FR"/>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tandard 4">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66DDB831-ED74-4D6F-B0D3-7E47315541BA}" type="slidenum">
              <a:t>&lt;#&gt;</a:t>
            </a:fld>
          </a:p>
        </p:txBody>
      </p:sp>
      <p:sp>
        <p:nvSpPr>
          <p:cNvPr id="4" name="PlaceHolder 3"/>
          <p:cNvSpPr>
            <a:spLocks noGrp="1"/>
          </p:cNvSpPr>
          <p:nvPr>
            <p:ph type="dt" idx="25"/>
          </p:nvPr>
        </p:nvSpPr>
        <p:spPr/>
        <p:txBody>
          <a:bodyPr/>
          <a:p>
            <a:r>
              <a:rPr lang="fr-FR"/>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Standard 5">
    <p:spTree>
      <p:nvGrpSpPr>
        <p:cNvPr id="1" name=""/>
        <p:cNvGrpSpPr/>
        <p:nvPr/>
      </p:nvGrpSpPr>
      <p:grpSpPr>
        <a:xfrm>
          <a:off x="0" y="0"/>
          <a:ext cx="0" cy="0"/>
          <a:chOff x="0" y="0"/>
          <a:chExt cx="0" cy="0"/>
        </a:xfrm>
      </p:grpSpPr>
      <p:sp>
        <p:nvSpPr>
          <p:cNvPr id="10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fr-FR" sz="1800" spc="-1" strike="noStrike">
              <a:solidFill>
                <a:schemeClr val="dk1"/>
              </a:solidFill>
              <a:latin typeface="Poppins"/>
            </a:endParaRPr>
          </a:p>
        </p:txBody>
      </p:sp>
      <p:sp>
        <p:nvSpPr>
          <p:cNvPr id="10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fr-FR" sz="2800" spc="-1" strike="noStrike">
              <a:solidFill>
                <a:schemeClr val="dk1"/>
              </a:solidFill>
              <a:latin typeface="Poppins"/>
            </a:endParaRPr>
          </a:p>
        </p:txBody>
      </p:sp>
      <p:sp>
        <p:nvSpPr>
          <p:cNvPr id="109"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fr-FR" sz="2800" spc="-1" strike="noStrike">
              <a:solidFill>
                <a:schemeClr val="dk1"/>
              </a:solidFill>
              <a:latin typeface="Poppins"/>
            </a:endParaRPr>
          </a:p>
        </p:txBody>
      </p:sp>
      <p:sp>
        <p:nvSpPr>
          <p:cNvPr id="5" name="PlaceHolder 4"/>
          <p:cNvSpPr>
            <a:spLocks noGrp="1"/>
          </p:cNvSpPr>
          <p:nvPr>
            <p:ph type="ftr" idx="29"/>
          </p:nvPr>
        </p:nvSpPr>
        <p:spPr/>
        <p:txBody>
          <a:bodyPr/>
          <a:p>
            <a:r>
              <a:t>Footer</a:t>
            </a:r>
          </a:p>
        </p:txBody>
      </p:sp>
      <p:sp>
        <p:nvSpPr>
          <p:cNvPr id="6" name="PlaceHolder 5"/>
          <p:cNvSpPr>
            <a:spLocks noGrp="1"/>
          </p:cNvSpPr>
          <p:nvPr>
            <p:ph type="sldNum" idx="30"/>
          </p:nvPr>
        </p:nvSpPr>
        <p:spPr/>
        <p:txBody>
          <a:bodyPr/>
          <a:p>
            <a:fld id="{2C06FDC1-4D2C-4F9A-B356-01A7F67D4E6E}" type="slidenum">
              <a:t>&lt;#&gt;</a:t>
            </a:fld>
          </a:p>
        </p:txBody>
      </p:sp>
      <p:sp>
        <p:nvSpPr>
          <p:cNvPr id="7" name="PlaceHolder 6"/>
          <p:cNvSpPr>
            <a:spLocks noGrp="1"/>
          </p:cNvSpPr>
          <p:nvPr>
            <p:ph type="dt" idx="28"/>
          </p:nvPr>
        </p:nvSpPr>
        <p:spPr/>
        <p:txBody>
          <a:bodyPr/>
          <a:p>
            <a:r>
              <a:rPr lang="fr-FR"/>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tandard 6">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034BABEF-E73D-401E-8D6E-AE617F5AED36}" type="slidenum">
              <a:t>&lt;#&gt;</a:t>
            </a:fld>
          </a:p>
        </p:txBody>
      </p:sp>
      <p:sp>
        <p:nvSpPr>
          <p:cNvPr id="4" name="PlaceHolder 3"/>
          <p:cNvSpPr>
            <a:spLocks noGrp="1"/>
          </p:cNvSpPr>
          <p:nvPr>
            <p:ph type="dt" idx="31"/>
          </p:nvPr>
        </p:nvSpPr>
        <p:spPr/>
        <p:txBody>
          <a:bodyPr/>
          <a:p>
            <a:r>
              <a:rPr lang="fr-FR"/>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Standard 7">
    <p:spTree>
      <p:nvGrpSpPr>
        <p:cNvPr id="1" name=""/>
        <p:cNvGrpSpPr/>
        <p:nvPr/>
      </p:nvGrpSpPr>
      <p:grpSpPr>
        <a:xfrm>
          <a:off x="0" y="0"/>
          <a:ext cx="0" cy="0"/>
          <a:chOff x="0" y="0"/>
          <a:chExt cx="0" cy="0"/>
        </a:xfrm>
      </p:grpSpPr>
      <p:sp>
        <p:nvSpPr>
          <p:cNvPr id="12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fr-FR" sz="1800" spc="-1" strike="noStrike">
              <a:solidFill>
                <a:schemeClr val="dk1"/>
              </a:solidFill>
              <a:latin typeface="Poppins"/>
            </a:endParaRPr>
          </a:p>
        </p:txBody>
      </p:sp>
      <p:sp>
        <p:nvSpPr>
          <p:cNvPr id="3" name="PlaceHolder 2"/>
          <p:cNvSpPr>
            <a:spLocks noGrp="1"/>
          </p:cNvSpPr>
          <p:nvPr>
            <p:ph type="ftr" idx="35"/>
          </p:nvPr>
        </p:nvSpPr>
        <p:spPr/>
        <p:txBody>
          <a:bodyPr/>
          <a:p>
            <a:r>
              <a:t>Footer</a:t>
            </a:r>
          </a:p>
        </p:txBody>
      </p:sp>
      <p:sp>
        <p:nvSpPr>
          <p:cNvPr id="4" name="PlaceHolder 3"/>
          <p:cNvSpPr>
            <a:spLocks noGrp="1"/>
          </p:cNvSpPr>
          <p:nvPr>
            <p:ph type="sldNum" idx="36"/>
          </p:nvPr>
        </p:nvSpPr>
        <p:spPr/>
        <p:txBody>
          <a:bodyPr/>
          <a:p>
            <a:fld id="{006AB6F8-25E0-4CAD-9228-0F1F4EE749C0}" type="slidenum">
              <a:t>&lt;#&gt;</a:t>
            </a:fld>
          </a:p>
        </p:txBody>
      </p:sp>
      <p:sp>
        <p:nvSpPr>
          <p:cNvPr id="5" name="PlaceHolder 4"/>
          <p:cNvSpPr>
            <a:spLocks noGrp="1"/>
          </p:cNvSpPr>
          <p:nvPr>
            <p:ph type="dt" idx="34"/>
          </p:nvPr>
        </p:nvSpPr>
        <p:spPr/>
        <p:txBody>
          <a:bodyPr/>
          <a:p>
            <a:r>
              <a:rPr lang="fr-FR"/>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tandard 8">
    <p:spTree>
      <p:nvGrpSpPr>
        <p:cNvPr id="1" name=""/>
        <p:cNvGrpSpPr/>
        <p:nvPr/>
      </p:nvGrpSpPr>
      <p:grpSpPr>
        <a:xfrm>
          <a:off x="0" y="0"/>
          <a:ext cx="0" cy="0"/>
          <a:chOff x="0" y="0"/>
          <a:chExt cx="0" cy="0"/>
        </a:xfrm>
      </p:grpSpPr>
      <p:sp>
        <p:nvSpPr>
          <p:cNvPr id="2" name="PlaceHolder 1"/>
          <p:cNvSpPr>
            <a:spLocks noGrp="1"/>
          </p:cNvSpPr>
          <p:nvPr>
            <p:ph type="ftr" idx="38"/>
          </p:nvPr>
        </p:nvSpPr>
        <p:spPr/>
        <p:txBody>
          <a:bodyPr/>
          <a:p>
            <a:r>
              <a:t>Footer</a:t>
            </a:r>
          </a:p>
        </p:txBody>
      </p:sp>
      <p:sp>
        <p:nvSpPr>
          <p:cNvPr id="3" name="PlaceHolder 2"/>
          <p:cNvSpPr>
            <a:spLocks noGrp="1"/>
          </p:cNvSpPr>
          <p:nvPr>
            <p:ph type="sldNum" idx="39"/>
          </p:nvPr>
        </p:nvSpPr>
        <p:spPr/>
        <p:txBody>
          <a:bodyPr/>
          <a:p>
            <a:fld id="{7B1E96F3-FF44-44E1-BD24-2AA7284CB24B}" type="slidenum">
              <a:t>&lt;#&gt;</a:t>
            </a:fld>
          </a:p>
        </p:txBody>
      </p:sp>
      <p:sp>
        <p:nvSpPr>
          <p:cNvPr id="4" name="PlaceHolder 3"/>
          <p:cNvSpPr>
            <a:spLocks noGrp="1"/>
          </p:cNvSpPr>
          <p:nvPr>
            <p:ph type="dt" idx="37"/>
          </p:nvPr>
        </p:nvSpPr>
        <p:spPr/>
        <p:txBody>
          <a:bodyPr/>
          <a:p>
            <a:r>
              <a:rPr lang="fr-FR"/>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tandard 9">
    <p:spTree>
      <p:nvGrpSpPr>
        <p:cNvPr id="1" name=""/>
        <p:cNvGrpSpPr/>
        <p:nvPr/>
      </p:nvGrpSpPr>
      <p:grpSpPr>
        <a:xfrm>
          <a:off x="0" y="0"/>
          <a:ext cx="0" cy="0"/>
          <a:chOff x="0" y="0"/>
          <a:chExt cx="0" cy="0"/>
        </a:xfrm>
      </p:grpSpPr>
      <p:sp>
        <p:nvSpPr>
          <p:cNvPr id="2" name="PlaceHolder 1"/>
          <p:cNvSpPr>
            <a:spLocks noGrp="1"/>
          </p:cNvSpPr>
          <p:nvPr>
            <p:ph type="ftr" idx="41"/>
          </p:nvPr>
        </p:nvSpPr>
        <p:spPr/>
        <p:txBody>
          <a:bodyPr/>
          <a:p>
            <a:r>
              <a:t>Footer</a:t>
            </a:r>
          </a:p>
        </p:txBody>
      </p:sp>
      <p:sp>
        <p:nvSpPr>
          <p:cNvPr id="3" name="PlaceHolder 2"/>
          <p:cNvSpPr>
            <a:spLocks noGrp="1"/>
          </p:cNvSpPr>
          <p:nvPr>
            <p:ph type="sldNum" idx="42"/>
          </p:nvPr>
        </p:nvSpPr>
        <p:spPr/>
        <p:txBody>
          <a:bodyPr/>
          <a:p>
            <a:fld id="{644A837F-453D-4CB2-A469-89AD81D249A8}" type="slidenum">
              <a:t>&lt;#&gt;</a:t>
            </a:fld>
          </a:p>
        </p:txBody>
      </p:sp>
      <p:sp>
        <p:nvSpPr>
          <p:cNvPr id="4" name="PlaceHolder 3"/>
          <p:cNvSpPr>
            <a:spLocks noGrp="1"/>
          </p:cNvSpPr>
          <p:nvPr>
            <p:ph type="dt" idx="40"/>
          </p:nvPr>
        </p:nvSpPr>
        <p:spPr/>
        <p:txBody>
          <a:bodyPr/>
          <a:p>
            <a:r>
              <a:rPr lang="fr-FR"/>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tandard 10">
    <p:spTree>
      <p:nvGrpSpPr>
        <p:cNvPr id="1" name=""/>
        <p:cNvGrpSpPr/>
        <p:nvPr/>
      </p:nvGrpSpPr>
      <p:grpSpPr>
        <a:xfrm>
          <a:off x="0" y="0"/>
          <a:ext cx="0" cy="0"/>
          <a:chOff x="0" y="0"/>
          <a:chExt cx="0" cy="0"/>
        </a:xfrm>
      </p:grpSpPr>
      <p:sp>
        <p:nvSpPr>
          <p:cNvPr id="2" name="PlaceHolder 1"/>
          <p:cNvSpPr>
            <a:spLocks noGrp="1"/>
          </p:cNvSpPr>
          <p:nvPr>
            <p:ph type="ftr" idx="44"/>
          </p:nvPr>
        </p:nvSpPr>
        <p:spPr/>
        <p:txBody>
          <a:bodyPr/>
          <a:p>
            <a:r>
              <a:t>Footer</a:t>
            </a:r>
          </a:p>
        </p:txBody>
      </p:sp>
      <p:sp>
        <p:nvSpPr>
          <p:cNvPr id="3" name="PlaceHolder 2"/>
          <p:cNvSpPr>
            <a:spLocks noGrp="1"/>
          </p:cNvSpPr>
          <p:nvPr>
            <p:ph type="sldNum" idx="45"/>
          </p:nvPr>
        </p:nvSpPr>
        <p:spPr/>
        <p:txBody>
          <a:bodyPr/>
          <a:p>
            <a:fld id="{877962E0-3CB1-4E07-91EC-808A2F7C9B71}" type="slidenum">
              <a:t>&lt;#&gt;</a:t>
            </a:fld>
          </a:p>
        </p:txBody>
      </p:sp>
      <p:sp>
        <p:nvSpPr>
          <p:cNvPr id="4" name="PlaceHolder 3"/>
          <p:cNvSpPr>
            <a:spLocks noGrp="1"/>
          </p:cNvSpPr>
          <p:nvPr>
            <p:ph type="dt" idx="43"/>
          </p:nvPr>
        </p:nvSpPr>
        <p:spPr/>
        <p:txBody>
          <a:bodyPr/>
          <a:p>
            <a:r>
              <a:rPr lang="fr-F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wmf"/><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wmf"/><Relationship Id="rId3" Type="http://schemas.openxmlformats.org/officeDocument/2006/relationships/image" Target="../media/image2.png"/><Relationship Id="rId4"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wmf"/><Relationship Id="rId3" Type="http://schemas.openxmlformats.org/officeDocument/2006/relationships/image" Target="../media/image2.png"/><Relationship Id="rId4"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wmf"/><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wmf"/><Relationship Id="rId3" Type="http://schemas.openxmlformats.org/officeDocument/2006/relationships/image" Target="../media/image2.png"/><Relationship Id="rId4"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wmf"/><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1.wmf"/><Relationship Id="rId3" Type="http://schemas.openxmlformats.org/officeDocument/2006/relationships/image" Target="../media/image2.png"/><Relationship Id="rId4"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1.wmf"/><Relationship Id="rId3" Type="http://schemas.openxmlformats.org/officeDocument/2006/relationships/image" Target="../media/image2.png"/><Relationship Id="rId4"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1.wmf"/><Relationship Id="rId3" Type="http://schemas.openxmlformats.org/officeDocument/2006/relationships/image" Target="../media/image2.png"/><Relationship Id="rId4"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1.wmf"/><Relationship Id="rId3" Type="http://schemas.openxmlformats.org/officeDocument/2006/relationships/image" Target="../media/image2.png"/><Relationship Id="rId4"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image" Target="../media/image1.wmf"/><Relationship Id="rId3" Type="http://schemas.openxmlformats.org/officeDocument/2006/relationships/image" Target="../media/image2.png"/><Relationship Id="rId4"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slideLayout" Target="../slideLayouts/slideLayout21.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slideLayout" Target="../slideLayouts/slideLayout2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Image 7" descr=""/>
          <p:cNvPicPr/>
          <p:nvPr/>
        </p:nvPicPr>
        <p:blipFill>
          <a:blip r:embed="rId2"/>
          <a:stretch/>
        </p:blipFill>
        <p:spPr>
          <a:xfrm>
            <a:off x="10088640" y="6484320"/>
            <a:ext cx="1832400" cy="197640"/>
          </a:xfrm>
          <a:prstGeom prst="rect">
            <a:avLst/>
          </a:prstGeom>
          <a:ln w="0">
            <a:noFill/>
          </a:ln>
        </p:spPr>
      </p:pic>
      <p:grpSp>
        <p:nvGrpSpPr>
          <p:cNvPr id="1" name="Groupe 1"/>
          <p:cNvGrpSpPr/>
          <p:nvPr/>
        </p:nvGrpSpPr>
        <p:grpSpPr>
          <a:xfrm>
            <a:off x="270720" y="282240"/>
            <a:ext cx="1570320" cy="509400"/>
            <a:chOff x="270720" y="282240"/>
            <a:chExt cx="1570320" cy="509400"/>
          </a:xfrm>
        </p:grpSpPr>
        <p:pic>
          <p:nvPicPr>
            <p:cNvPr id="2" name="Image 16" descr=""/>
            <p:cNvPicPr/>
            <p:nvPr/>
          </p:nvPicPr>
          <p:blipFill>
            <a:blip r:embed="rId3"/>
            <a:stretch/>
          </p:blipFill>
          <p:spPr>
            <a:xfrm>
              <a:off x="270720" y="282240"/>
              <a:ext cx="1570320" cy="327960"/>
            </a:xfrm>
            <a:prstGeom prst="rect">
              <a:avLst/>
            </a:prstGeom>
            <a:ln w="0">
              <a:noFill/>
            </a:ln>
          </p:spPr>
        </p:pic>
        <p:sp>
          <p:nvSpPr>
            <p:cNvPr id="3" name="ZoneTexte 17"/>
            <p:cNvSpPr/>
            <p:nvPr/>
          </p:nvSpPr>
          <p:spPr>
            <a:xfrm>
              <a:off x="270720" y="610560"/>
              <a:ext cx="1570320" cy="181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600" spc="-1" strike="noStrike">
                  <a:solidFill>
                    <a:srgbClr val="0072ce"/>
                  </a:solidFill>
                  <a:latin typeface="Poppins "/>
                </a:rPr>
                <a:t>Entreprise de services numériques</a:t>
              </a:r>
              <a:endParaRPr b="0" lang="fr-FR" sz="600" spc="-1" strike="noStrike">
                <a:solidFill>
                  <a:srgbClr val="000000"/>
                </a:solidFill>
                <a:latin typeface="Arial"/>
              </a:endParaRPr>
            </a:p>
          </p:txBody>
        </p:sp>
      </p:grpSp>
      <p:pic>
        <p:nvPicPr>
          <p:cNvPr id="4" name="Image 5" descr=""/>
          <p:cNvPicPr/>
          <p:nvPr/>
        </p:nvPicPr>
        <p:blipFill>
          <a:blip r:embed="rId4"/>
          <a:stretch/>
        </p:blipFill>
        <p:spPr>
          <a:xfrm>
            <a:off x="0" y="0"/>
            <a:ext cx="12191760" cy="6857640"/>
          </a:xfrm>
          <a:prstGeom prst="rect">
            <a:avLst/>
          </a:prstGeom>
          <a:ln w="0">
            <a:noFill/>
          </a:ln>
        </p:spPr>
      </p:pic>
      <p:sp>
        <p:nvSpPr>
          <p:cNvPr id="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fr-FR" sz="1800" spc="-1" strike="noStrike">
                <a:solidFill>
                  <a:schemeClr val="dk1"/>
                </a:solidFill>
                <a:latin typeface="Poppins"/>
              </a:rPr>
              <a:t>Cliquez pour éditer le format du texte-titre</a:t>
            </a:r>
            <a:endParaRPr b="0" lang="fr-FR" sz="1800" spc="-1" strike="noStrike">
              <a:solidFill>
                <a:schemeClr val="dk1"/>
              </a:solidFill>
              <a:latin typeface="Poppins"/>
            </a:endParaRPr>
          </a:p>
        </p:txBody>
      </p:sp>
      <p:sp>
        <p:nvSpPr>
          <p:cNvPr id="6"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fr-FR" sz="2800" spc="-1" strike="noStrike">
                <a:solidFill>
                  <a:schemeClr val="dk1"/>
                </a:solidFill>
                <a:latin typeface="Poppins"/>
              </a:rPr>
              <a:t>Cliquez pour éditer le format du plan de texte</a:t>
            </a:r>
            <a:endParaRPr b="0" lang="fr-FR" sz="2800" spc="-1" strike="noStrike">
              <a:solidFill>
                <a:schemeClr val="dk1"/>
              </a:solidFill>
              <a:latin typeface="Poppins"/>
            </a:endParaRPr>
          </a:p>
          <a:p>
            <a:pPr lvl="1" marL="864000" indent="-324000">
              <a:lnSpc>
                <a:spcPct val="90000"/>
              </a:lnSpc>
              <a:spcBef>
                <a:spcPts val="1134"/>
              </a:spcBef>
              <a:buClr>
                <a:srgbClr val="000000"/>
              </a:buClr>
              <a:buSzPct val="75000"/>
              <a:buFont typeface="Symbol" charset="2"/>
              <a:buChar char=""/>
            </a:pPr>
            <a:r>
              <a:rPr b="0" lang="fr-FR" sz="2000" spc="-1" strike="noStrike">
                <a:solidFill>
                  <a:schemeClr val="dk1"/>
                </a:solidFill>
                <a:latin typeface="Poppins"/>
              </a:rPr>
              <a:t>Second niveau de plan</a:t>
            </a:r>
            <a:endParaRPr b="0" lang="fr-FR" sz="2000" spc="-1" strike="noStrike">
              <a:solidFill>
                <a:schemeClr val="dk1"/>
              </a:solidFill>
              <a:latin typeface="Poppins"/>
            </a:endParaRPr>
          </a:p>
          <a:p>
            <a:pPr lvl="2" marL="1296000" indent="-288000">
              <a:lnSpc>
                <a:spcPct val="90000"/>
              </a:lnSpc>
              <a:spcBef>
                <a:spcPts val="850"/>
              </a:spcBef>
              <a:buClr>
                <a:srgbClr val="000000"/>
              </a:buClr>
              <a:buSzPct val="45000"/>
              <a:buFont typeface="Wingdings" charset="2"/>
              <a:buChar char=""/>
            </a:pPr>
            <a:r>
              <a:rPr b="0" lang="fr-FR" sz="1800" spc="-1" strike="noStrike">
                <a:solidFill>
                  <a:schemeClr val="dk1"/>
                </a:solidFill>
                <a:latin typeface="Poppins"/>
              </a:rPr>
              <a:t>Troisième niveau de plan</a:t>
            </a:r>
            <a:endParaRPr b="0" lang="fr-FR" sz="1800" spc="-1" strike="noStrike">
              <a:solidFill>
                <a:schemeClr val="dk1"/>
              </a:solidFill>
              <a:latin typeface="Poppins"/>
            </a:endParaRPr>
          </a:p>
          <a:p>
            <a:pPr lvl="3" marL="1728000" indent="-216000">
              <a:lnSpc>
                <a:spcPct val="90000"/>
              </a:lnSpc>
              <a:spcBef>
                <a:spcPts val="567"/>
              </a:spcBef>
              <a:buClr>
                <a:srgbClr val="000000"/>
              </a:buClr>
              <a:buSzPct val="75000"/>
              <a:buFont typeface="Symbol" charset="2"/>
              <a:buChar char=""/>
            </a:pPr>
            <a:r>
              <a:rPr b="0" lang="fr-FR" sz="1800" spc="-1" strike="noStrike">
                <a:solidFill>
                  <a:schemeClr val="dk1"/>
                </a:solidFill>
                <a:latin typeface="Poppins"/>
              </a:rPr>
              <a:t>Quatrième niveau de plan</a:t>
            </a:r>
            <a:endParaRPr b="0" lang="fr-FR" sz="1800" spc="-1" strike="noStrike">
              <a:solidFill>
                <a:schemeClr val="dk1"/>
              </a:solidFill>
              <a:latin typeface="Poppins"/>
            </a:endParaRPr>
          </a:p>
          <a:p>
            <a:pPr lvl="4" marL="2160000" indent="-216000">
              <a:lnSpc>
                <a:spcPct val="90000"/>
              </a:lnSpc>
              <a:spcBef>
                <a:spcPts val="283"/>
              </a:spcBef>
              <a:buClr>
                <a:srgbClr val="000000"/>
              </a:buClr>
              <a:buSzPct val="45000"/>
              <a:buFont typeface="Wingdings" charset="2"/>
              <a:buChar char=""/>
            </a:pPr>
            <a:r>
              <a:rPr b="0" lang="fr-FR" sz="2000" spc="-1" strike="noStrike">
                <a:solidFill>
                  <a:schemeClr val="dk1"/>
                </a:solidFill>
                <a:latin typeface="Poppins"/>
              </a:rPr>
              <a:t>Cinquième niveau de plan</a:t>
            </a:r>
            <a:endParaRPr b="0" lang="fr-FR" sz="2000" spc="-1" strike="noStrike">
              <a:solidFill>
                <a:schemeClr val="dk1"/>
              </a:solidFill>
              <a:latin typeface="Poppins"/>
            </a:endParaRPr>
          </a:p>
          <a:p>
            <a:pPr lvl="5" marL="2592000" indent="-216000">
              <a:lnSpc>
                <a:spcPct val="90000"/>
              </a:lnSpc>
              <a:spcBef>
                <a:spcPts val="283"/>
              </a:spcBef>
              <a:buClr>
                <a:srgbClr val="000000"/>
              </a:buClr>
              <a:buSzPct val="45000"/>
              <a:buFont typeface="Wingdings" charset="2"/>
              <a:buChar char=""/>
            </a:pPr>
            <a:r>
              <a:rPr b="0" lang="fr-FR" sz="2000" spc="-1" strike="noStrike">
                <a:solidFill>
                  <a:schemeClr val="dk1"/>
                </a:solidFill>
                <a:latin typeface="Poppins"/>
              </a:rPr>
              <a:t>Sixième niveau de plan</a:t>
            </a:r>
            <a:endParaRPr b="0" lang="fr-FR" sz="2000" spc="-1" strike="noStrike">
              <a:solidFill>
                <a:schemeClr val="dk1"/>
              </a:solidFill>
              <a:latin typeface="Poppins"/>
            </a:endParaRPr>
          </a:p>
          <a:p>
            <a:pPr lvl="6" marL="3024000" indent="-216000">
              <a:lnSpc>
                <a:spcPct val="90000"/>
              </a:lnSpc>
              <a:spcBef>
                <a:spcPts val="283"/>
              </a:spcBef>
              <a:buClr>
                <a:srgbClr val="000000"/>
              </a:buClr>
              <a:buSzPct val="45000"/>
              <a:buFont typeface="Wingdings" charset="2"/>
              <a:buChar char=""/>
            </a:pPr>
            <a:r>
              <a:rPr b="0" lang="fr-FR" sz="2000" spc="-1" strike="noStrike">
                <a:solidFill>
                  <a:schemeClr val="dk1"/>
                </a:solidFill>
                <a:latin typeface="Poppins"/>
              </a:rPr>
              <a:t>Septième niveau de plan</a:t>
            </a:r>
            <a:endParaRPr b="0" lang="fr-FR" sz="2000" spc="-1" strike="noStrike">
              <a:solidFill>
                <a:schemeClr val="dk1"/>
              </a:solidFill>
              <a:latin typeface="Poppins"/>
            </a:endParaRPr>
          </a:p>
        </p:txBody>
      </p:sp>
    </p:spTree>
  </p:cSld>
  <p:clrMap bg1="lt1" bg2="lt2" tx1="dk1" tx2="dk2" accent1="accent1" accent2="accent2" accent3="accent3" accent4="accent4" accent5="accent5" accent6="accent6" hlink="hlink" folHlink="folHlink"/>
  <p:sldLayoutIdLst>
    <p:sldLayoutId id="2147483649" r:id="rId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7" name="Image 7" descr=""/>
          <p:cNvPicPr/>
          <p:nvPr/>
        </p:nvPicPr>
        <p:blipFill>
          <a:blip r:embed="rId2"/>
          <a:stretch/>
        </p:blipFill>
        <p:spPr>
          <a:xfrm>
            <a:off x="10088640" y="6484320"/>
            <a:ext cx="1832400" cy="197640"/>
          </a:xfrm>
          <a:prstGeom prst="rect">
            <a:avLst/>
          </a:prstGeom>
          <a:ln w="0">
            <a:noFill/>
          </a:ln>
        </p:spPr>
      </p:pic>
      <p:grpSp>
        <p:nvGrpSpPr>
          <p:cNvPr id="8" name="Groupe 1"/>
          <p:cNvGrpSpPr/>
          <p:nvPr/>
        </p:nvGrpSpPr>
        <p:grpSpPr>
          <a:xfrm>
            <a:off x="270720" y="282240"/>
            <a:ext cx="1570320" cy="509400"/>
            <a:chOff x="270720" y="282240"/>
            <a:chExt cx="1570320" cy="509400"/>
          </a:xfrm>
        </p:grpSpPr>
        <p:pic>
          <p:nvPicPr>
            <p:cNvPr id="9" name="Image 16" descr=""/>
            <p:cNvPicPr/>
            <p:nvPr/>
          </p:nvPicPr>
          <p:blipFill>
            <a:blip r:embed="rId3"/>
            <a:stretch/>
          </p:blipFill>
          <p:spPr>
            <a:xfrm>
              <a:off x="270720" y="282240"/>
              <a:ext cx="1570320" cy="327960"/>
            </a:xfrm>
            <a:prstGeom prst="rect">
              <a:avLst/>
            </a:prstGeom>
            <a:ln w="0">
              <a:noFill/>
            </a:ln>
          </p:spPr>
        </p:pic>
        <p:sp>
          <p:nvSpPr>
            <p:cNvPr id="10" name="ZoneTexte 17"/>
            <p:cNvSpPr/>
            <p:nvPr/>
          </p:nvSpPr>
          <p:spPr>
            <a:xfrm>
              <a:off x="270720" y="610560"/>
              <a:ext cx="1570320" cy="181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600" spc="-1" strike="noStrike">
                  <a:solidFill>
                    <a:srgbClr val="0072ce"/>
                  </a:solidFill>
                  <a:latin typeface="Poppins "/>
                </a:rPr>
                <a:t>Entreprise de services numériques</a:t>
              </a:r>
              <a:endParaRPr b="0" lang="fr-FR" sz="600" spc="-1" strike="noStrike">
                <a:solidFill>
                  <a:srgbClr val="000000"/>
                </a:solidFill>
                <a:latin typeface="Arial"/>
              </a:endParaRPr>
            </a:p>
          </p:txBody>
        </p:sp>
      </p:grpSp>
      <p:sp>
        <p:nvSpPr>
          <p:cNvPr id="11" name="PlaceHolder 1"/>
          <p:cNvSpPr>
            <a:spLocks noGrp="1"/>
          </p:cNvSpPr>
          <p:nvPr>
            <p:ph type="title"/>
          </p:nvPr>
        </p:nvSpPr>
        <p:spPr>
          <a:xfrm>
            <a:off x="838080" y="365040"/>
            <a:ext cx="10515240" cy="1325160"/>
          </a:xfrm>
          <a:prstGeom prst="rect">
            <a:avLst/>
          </a:prstGeom>
          <a:noFill/>
          <a:ln w="0">
            <a:noFill/>
          </a:ln>
        </p:spPr>
        <p:txBody>
          <a:bodyPr lIns="90000" rIns="90000" tIns="45000" bIns="45000" anchor="t">
            <a:noAutofit/>
          </a:bodyPr>
          <a:p>
            <a:pPr indent="0" defTabSz="914400">
              <a:lnSpc>
                <a:spcPct val="90000"/>
              </a:lnSpc>
              <a:buNone/>
            </a:pPr>
            <a:r>
              <a:rPr b="0" lang="fr-FR" sz="4400" spc="-1" strike="noStrike">
                <a:solidFill>
                  <a:schemeClr val="dk1"/>
                </a:solidFill>
                <a:latin typeface="Poppins Medium"/>
              </a:rPr>
              <a:t>Modifiez le style du titre</a:t>
            </a:r>
            <a:endParaRPr b="0" lang="fr-FR" sz="4400" spc="-1" strike="noStrike">
              <a:solidFill>
                <a:schemeClr val="dk1"/>
              </a:solidFill>
              <a:latin typeface="Poppins"/>
            </a:endParaRPr>
          </a:p>
        </p:txBody>
      </p:sp>
      <p:sp>
        <p:nvSpPr>
          <p:cNvPr id="12" name="PlaceHolder 2"/>
          <p:cNvSpPr>
            <a:spLocks noGrp="1"/>
          </p:cNvSpPr>
          <p:nvPr>
            <p:ph type="body"/>
          </p:nvPr>
        </p:nvSpPr>
        <p:spPr>
          <a:xfrm>
            <a:off x="838080" y="1825560"/>
            <a:ext cx="10515240" cy="4350960"/>
          </a:xfrm>
          <a:prstGeom prst="rect">
            <a:avLst/>
          </a:prstGeom>
          <a:noFill/>
          <a:ln w="0">
            <a:noFill/>
          </a:ln>
        </p:spPr>
        <p:txBody>
          <a:bodyPr lIns="45000" rIns="45000" tIns="90000" bIns="90000" anchor="t" vert="eaVert">
            <a:noAutofit/>
          </a:bodyPr>
          <a:p>
            <a:pPr marL="228600" indent="-228600" defTabSz="914400">
              <a:lnSpc>
                <a:spcPct val="90000"/>
              </a:lnSpc>
              <a:spcBef>
                <a:spcPts val="1001"/>
              </a:spcBef>
              <a:buClr>
                <a:srgbClr val="000000"/>
              </a:buClr>
              <a:buFont typeface="Arial"/>
              <a:buChar char="•"/>
            </a:pPr>
            <a:r>
              <a:rPr b="0" lang="fr-FR" sz="2800" spc="-1" strike="noStrike">
                <a:solidFill>
                  <a:schemeClr val="dk1"/>
                </a:solidFill>
                <a:latin typeface="Poppins"/>
              </a:rPr>
              <a:t>Cliquez pour modifier les styles du texte du masque</a:t>
            </a:r>
            <a:endParaRPr b="0" lang="fr-FR" sz="2800" spc="-1" strike="noStrike">
              <a:solidFill>
                <a:schemeClr val="dk1"/>
              </a:solidFill>
              <a:latin typeface="Poppins"/>
            </a:endParaRPr>
          </a:p>
          <a:p>
            <a:pPr lvl="1" marL="685800" indent="-228600" defTabSz="914400">
              <a:lnSpc>
                <a:spcPct val="90000"/>
              </a:lnSpc>
              <a:spcBef>
                <a:spcPts val="499"/>
              </a:spcBef>
              <a:buClr>
                <a:srgbClr val="000000"/>
              </a:buClr>
              <a:buFont typeface="Arial"/>
              <a:buChar char="•"/>
            </a:pPr>
            <a:r>
              <a:rPr b="0" lang="fr-FR" sz="2400" spc="-1" strike="noStrike">
                <a:solidFill>
                  <a:schemeClr val="dk1"/>
                </a:solidFill>
                <a:latin typeface="Poppins"/>
              </a:rPr>
              <a:t>Deuxième niveau</a:t>
            </a:r>
            <a:endParaRPr b="0" lang="fr-FR" sz="2400" spc="-1" strike="noStrike">
              <a:solidFill>
                <a:schemeClr val="dk1"/>
              </a:solidFill>
              <a:latin typeface="Poppins"/>
            </a:endParaRPr>
          </a:p>
          <a:p>
            <a:pPr lvl="2" marL="1143000" indent="-228600" defTabSz="914400">
              <a:lnSpc>
                <a:spcPct val="90000"/>
              </a:lnSpc>
              <a:spcBef>
                <a:spcPts val="499"/>
              </a:spcBef>
              <a:buClr>
                <a:srgbClr val="000000"/>
              </a:buClr>
              <a:buFont typeface="Arial"/>
              <a:buChar char="•"/>
            </a:pPr>
            <a:r>
              <a:rPr b="0" lang="fr-FR" sz="2000" spc="-1" strike="noStrike">
                <a:solidFill>
                  <a:schemeClr val="dk1"/>
                </a:solidFill>
                <a:latin typeface="Poppins"/>
              </a:rPr>
              <a:t>Troisième niveau</a:t>
            </a:r>
            <a:endParaRPr b="0" lang="fr-FR" sz="2000" spc="-1" strike="noStrike">
              <a:solidFill>
                <a:schemeClr val="dk1"/>
              </a:solidFill>
              <a:latin typeface="Poppins"/>
            </a:endParaRPr>
          </a:p>
          <a:p>
            <a:pPr lvl="3" marL="1600200" indent="-228600" defTabSz="914400">
              <a:lnSpc>
                <a:spcPct val="90000"/>
              </a:lnSpc>
              <a:spcBef>
                <a:spcPts val="499"/>
              </a:spcBef>
              <a:buClr>
                <a:srgbClr val="000000"/>
              </a:buClr>
              <a:buFont typeface="Arial"/>
              <a:buChar char="•"/>
            </a:pPr>
            <a:r>
              <a:rPr b="0" lang="fr-FR" sz="1800" spc="-1" strike="noStrike">
                <a:solidFill>
                  <a:schemeClr val="dk1"/>
                </a:solidFill>
                <a:latin typeface="Poppins"/>
              </a:rPr>
              <a:t>Quatrième niveau</a:t>
            </a:r>
            <a:endParaRPr b="0" lang="fr-FR" sz="1800" spc="-1" strike="noStrike">
              <a:solidFill>
                <a:schemeClr val="dk1"/>
              </a:solidFill>
              <a:latin typeface="Poppins"/>
            </a:endParaRPr>
          </a:p>
          <a:p>
            <a:pPr lvl="4" marL="2057400" indent="-228600" defTabSz="914400">
              <a:lnSpc>
                <a:spcPct val="90000"/>
              </a:lnSpc>
              <a:spcBef>
                <a:spcPts val="499"/>
              </a:spcBef>
              <a:buClr>
                <a:srgbClr val="000000"/>
              </a:buClr>
              <a:buFont typeface="Arial"/>
              <a:buChar char="•"/>
            </a:pPr>
            <a:r>
              <a:rPr b="0" lang="fr-FR" sz="1800" spc="-1" strike="noStrike">
                <a:solidFill>
                  <a:schemeClr val="dk1"/>
                </a:solidFill>
                <a:latin typeface="Poppins"/>
              </a:rPr>
              <a:t>Cinquième niveau</a:t>
            </a:r>
            <a:endParaRPr b="0" lang="fr-FR" sz="1800" spc="-1" strike="noStrike">
              <a:solidFill>
                <a:schemeClr val="dk1"/>
              </a:solidFill>
              <a:latin typeface="Poppins"/>
            </a:endParaRPr>
          </a:p>
        </p:txBody>
      </p:sp>
      <p:sp>
        <p:nvSpPr>
          <p:cNvPr id="13" name="PlaceHolder 3"/>
          <p:cNvSpPr>
            <a:spLocks noGrp="1"/>
          </p:cNvSpPr>
          <p:nvPr>
            <p:ph type="dt" idx="1"/>
          </p:nvPr>
        </p:nvSpPr>
        <p:spPr>
          <a:xfrm>
            <a:off x="314280" y="6464880"/>
            <a:ext cx="4952520" cy="239400"/>
          </a:xfrm>
          <a:prstGeom prst="rect">
            <a:avLst/>
          </a:prstGeom>
          <a:noFill/>
          <a:ln w="0">
            <a:noFill/>
          </a:ln>
        </p:spPr>
        <p:txBody>
          <a:bodyPr lIns="90000" rIns="90000" tIns="45000" bIns="45000" anchor="t">
            <a:noAutofit/>
          </a:bodyPr>
          <a:lstStyle>
            <a:lvl1pPr indent="0" defTabSz="914400">
              <a:lnSpc>
                <a:spcPct val="100000"/>
              </a:lnSpc>
              <a:buNone/>
              <a:defRPr b="0" lang="fr-FR" sz="1800" spc="-1" strike="noStrike">
                <a:solidFill>
                  <a:schemeClr val="dk1"/>
                </a:solidFill>
                <a:latin typeface="Poppins"/>
              </a:defRPr>
            </a:lvl1pPr>
          </a:lstStyle>
          <a:p>
            <a:pPr indent="0" defTabSz="914400">
              <a:lnSpc>
                <a:spcPct val="100000"/>
              </a:lnSpc>
              <a:buNone/>
            </a:pPr>
            <a:r>
              <a:rPr b="0" lang="fr-FR" sz="1800" spc="-1" strike="noStrike">
                <a:solidFill>
                  <a:schemeClr val="dk1"/>
                </a:solidFill>
                <a:latin typeface="Poppins"/>
              </a:rPr>
              <a:t>&lt;date/heure&gt;</a:t>
            </a:r>
            <a:endParaRPr b="0" lang="fr-FR" sz="1800" spc="-1" strike="noStrike">
              <a:solidFill>
                <a:srgbClr val="000000"/>
              </a:solidFill>
              <a:latin typeface="Times New Roman"/>
            </a:endParaRPr>
          </a:p>
        </p:txBody>
      </p:sp>
      <p:sp>
        <p:nvSpPr>
          <p:cNvPr id="14" name="PlaceHolder 4"/>
          <p:cNvSpPr>
            <a:spLocks noGrp="1"/>
          </p:cNvSpPr>
          <p:nvPr>
            <p:ph type="ftr" idx="2"/>
          </p:nvPr>
        </p:nvSpPr>
        <p:spPr>
          <a:xfrm>
            <a:off x="4038480" y="6356520"/>
            <a:ext cx="4114440" cy="364680"/>
          </a:xfrm>
          <a:prstGeom prst="rect">
            <a:avLst/>
          </a:prstGeom>
          <a:noFill/>
          <a:ln w="0">
            <a:noFill/>
          </a:ln>
        </p:spPr>
        <p:txBody>
          <a:bodyPr lIns="90000" rIns="90000" tIns="45000" bIns="4500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5" name="PlaceHolder 5"/>
          <p:cNvSpPr>
            <a:spLocks noGrp="1"/>
          </p:cNvSpPr>
          <p:nvPr>
            <p:ph type="sldNum" idx="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2800" spc="-1" strike="noStrike">
                <a:solidFill>
                  <a:srgbClr val="9bd2ff"/>
                </a:solidFill>
                <a:latin typeface="Poppins"/>
              </a:defRPr>
            </a:lvl1pPr>
          </a:lstStyle>
          <a:p>
            <a:pPr indent="0" algn="r" defTabSz="914400">
              <a:lnSpc>
                <a:spcPct val="100000"/>
              </a:lnSpc>
              <a:buNone/>
            </a:pPr>
            <a:fld id="{B5114027-8E43-4723-89E8-845ABFD5D73D}" type="slidenum">
              <a:rPr b="0" lang="fr-FR" sz="2800" spc="-1" strike="noStrike">
                <a:solidFill>
                  <a:srgbClr val="9bd2ff"/>
                </a:solidFill>
                <a:latin typeface="Poppins"/>
              </a:rPr>
              <a:t>&lt;numéro&gt;</a:t>
            </a:fld>
            <a:endParaRPr b="0" lang="fr-FR"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6" name="Image 7" descr=""/>
          <p:cNvPicPr/>
          <p:nvPr/>
        </p:nvPicPr>
        <p:blipFill>
          <a:blip r:embed="rId2"/>
          <a:stretch/>
        </p:blipFill>
        <p:spPr>
          <a:xfrm>
            <a:off x="10088640" y="6484320"/>
            <a:ext cx="1832400" cy="197640"/>
          </a:xfrm>
          <a:prstGeom prst="rect">
            <a:avLst/>
          </a:prstGeom>
          <a:ln w="0">
            <a:noFill/>
          </a:ln>
        </p:spPr>
      </p:pic>
      <p:grpSp>
        <p:nvGrpSpPr>
          <p:cNvPr id="17" name="Groupe 1"/>
          <p:cNvGrpSpPr/>
          <p:nvPr/>
        </p:nvGrpSpPr>
        <p:grpSpPr>
          <a:xfrm>
            <a:off x="270720" y="282240"/>
            <a:ext cx="1570320" cy="509400"/>
            <a:chOff x="270720" y="282240"/>
            <a:chExt cx="1570320" cy="509400"/>
          </a:xfrm>
        </p:grpSpPr>
        <p:pic>
          <p:nvPicPr>
            <p:cNvPr id="18" name="Image 16" descr=""/>
            <p:cNvPicPr/>
            <p:nvPr/>
          </p:nvPicPr>
          <p:blipFill>
            <a:blip r:embed="rId3"/>
            <a:stretch/>
          </p:blipFill>
          <p:spPr>
            <a:xfrm>
              <a:off x="270720" y="282240"/>
              <a:ext cx="1570320" cy="327960"/>
            </a:xfrm>
            <a:prstGeom prst="rect">
              <a:avLst/>
            </a:prstGeom>
            <a:ln w="0">
              <a:noFill/>
            </a:ln>
          </p:spPr>
        </p:pic>
        <p:sp>
          <p:nvSpPr>
            <p:cNvPr id="19" name="ZoneTexte 17"/>
            <p:cNvSpPr/>
            <p:nvPr/>
          </p:nvSpPr>
          <p:spPr>
            <a:xfrm>
              <a:off x="270720" y="610560"/>
              <a:ext cx="1570320" cy="181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600" spc="-1" strike="noStrike">
                  <a:solidFill>
                    <a:srgbClr val="0072ce"/>
                  </a:solidFill>
                  <a:latin typeface="Poppins "/>
                </a:rPr>
                <a:t>Entreprise de services numériques</a:t>
              </a:r>
              <a:endParaRPr b="0" lang="fr-FR" sz="600" spc="-1" strike="noStrike">
                <a:solidFill>
                  <a:srgbClr val="000000"/>
                </a:solidFill>
                <a:latin typeface="Arial"/>
              </a:endParaRPr>
            </a:p>
          </p:txBody>
        </p:sp>
      </p:grpSp>
      <p:sp>
        <p:nvSpPr>
          <p:cNvPr id="20" name="PlaceHolder 1"/>
          <p:cNvSpPr>
            <a:spLocks noGrp="1"/>
          </p:cNvSpPr>
          <p:nvPr>
            <p:ph type="title"/>
          </p:nvPr>
        </p:nvSpPr>
        <p:spPr>
          <a:xfrm>
            <a:off x="8724960" y="365040"/>
            <a:ext cx="2628720" cy="5811480"/>
          </a:xfrm>
          <a:prstGeom prst="rect">
            <a:avLst/>
          </a:prstGeom>
          <a:noFill/>
          <a:ln w="0">
            <a:noFill/>
          </a:ln>
        </p:spPr>
        <p:txBody>
          <a:bodyPr lIns="45000" rIns="45000" tIns="90000" bIns="90000" anchor="t" vert="eaVert">
            <a:noAutofit/>
          </a:bodyPr>
          <a:p>
            <a:pPr indent="0" defTabSz="914400">
              <a:lnSpc>
                <a:spcPct val="90000"/>
              </a:lnSpc>
              <a:buNone/>
            </a:pPr>
            <a:r>
              <a:rPr b="0" lang="fr-FR" sz="4400" spc="-1" strike="noStrike">
                <a:solidFill>
                  <a:schemeClr val="dk1"/>
                </a:solidFill>
                <a:latin typeface="Poppins Medium"/>
              </a:rPr>
              <a:t>Modifiez le style du titre</a:t>
            </a:r>
            <a:endParaRPr b="0" lang="fr-FR" sz="4400" spc="-1" strike="noStrike">
              <a:solidFill>
                <a:schemeClr val="dk1"/>
              </a:solidFill>
              <a:latin typeface="Poppins"/>
            </a:endParaRPr>
          </a:p>
        </p:txBody>
      </p:sp>
      <p:sp>
        <p:nvSpPr>
          <p:cNvPr id="21" name="PlaceHolder 2"/>
          <p:cNvSpPr>
            <a:spLocks noGrp="1"/>
          </p:cNvSpPr>
          <p:nvPr>
            <p:ph type="body"/>
          </p:nvPr>
        </p:nvSpPr>
        <p:spPr>
          <a:xfrm>
            <a:off x="838080" y="365040"/>
            <a:ext cx="7733880" cy="5811480"/>
          </a:xfrm>
          <a:prstGeom prst="rect">
            <a:avLst/>
          </a:prstGeom>
          <a:noFill/>
          <a:ln w="0">
            <a:noFill/>
          </a:ln>
        </p:spPr>
        <p:txBody>
          <a:bodyPr lIns="45000" rIns="45000" tIns="90000" bIns="90000" anchor="t" vert="eaVert">
            <a:noAutofit/>
          </a:bodyPr>
          <a:p>
            <a:pPr marL="228600" indent="-228600" defTabSz="914400">
              <a:lnSpc>
                <a:spcPct val="90000"/>
              </a:lnSpc>
              <a:spcBef>
                <a:spcPts val="1001"/>
              </a:spcBef>
              <a:buClr>
                <a:srgbClr val="000000"/>
              </a:buClr>
              <a:buFont typeface="Arial"/>
              <a:buChar char="•"/>
            </a:pPr>
            <a:r>
              <a:rPr b="0" lang="fr-FR" sz="2800" spc="-1" strike="noStrike">
                <a:solidFill>
                  <a:schemeClr val="dk1"/>
                </a:solidFill>
                <a:latin typeface="Poppins"/>
              </a:rPr>
              <a:t>Cliquez pour modifier les styles du texte du masque</a:t>
            </a:r>
            <a:endParaRPr b="0" lang="fr-FR" sz="2800" spc="-1" strike="noStrike">
              <a:solidFill>
                <a:schemeClr val="dk1"/>
              </a:solidFill>
              <a:latin typeface="Poppins"/>
            </a:endParaRPr>
          </a:p>
          <a:p>
            <a:pPr lvl="1" marL="685800" indent="-228600" defTabSz="914400">
              <a:lnSpc>
                <a:spcPct val="90000"/>
              </a:lnSpc>
              <a:spcBef>
                <a:spcPts val="499"/>
              </a:spcBef>
              <a:buClr>
                <a:srgbClr val="000000"/>
              </a:buClr>
              <a:buFont typeface="Arial"/>
              <a:buChar char="•"/>
            </a:pPr>
            <a:r>
              <a:rPr b="0" lang="fr-FR" sz="2400" spc="-1" strike="noStrike">
                <a:solidFill>
                  <a:schemeClr val="dk1"/>
                </a:solidFill>
                <a:latin typeface="Poppins"/>
              </a:rPr>
              <a:t>Deuxième niveau</a:t>
            </a:r>
            <a:endParaRPr b="0" lang="fr-FR" sz="2400" spc="-1" strike="noStrike">
              <a:solidFill>
                <a:schemeClr val="dk1"/>
              </a:solidFill>
              <a:latin typeface="Poppins"/>
            </a:endParaRPr>
          </a:p>
          <a:p>
            <a:pPr lvl="2" marL="1143000" indent="-228600" defTabSz="914400">
              <a:lnSpc>
                <a:spcPct val="90000"/>
              </a:lnSpc>
              <a:spcBef>
                <a:spcPts val="499"/>
              </a:spcBef>
              <a:buClr>
                <a:srgbClr val="000000"/>
              </a:buClr>
              <a:buFont typeface="Arial"/>
              <a:buChar char="•"/>
            </a:pPr>
            <a:r>
              <a:rPr b="0" lang="fr-FR" sz="2000" spc="-1" strike="noStrike">
                <a:solidFill>
                  <a:schemeClr val="dk1"/>
                </a:solidFill>
                <a:latin typeface="Poppins"/>
              </a:rPr>
              <a:t>Troisième niveau</a:t>
            </a:r>
            <a:endParaRPr b="0" lang="fr-FR" sz="2000" spc="-1" strike="noStrike">
              <a:solidFill>
                <a:schemeClr val="dk1"/>
              </a:solidFill>
              <a:latin typeface="Poppins"/>
            </a:endParaRPr>
          </a:p>
          <a:p>
            <a:pPr lvl="3" marL="1600200" indent="-228600" defTabSz="914400">
              <a:lnSpc>
                <a:spcPct val="90000"/>
              </a:lnSpc>
              <a:spcBef>
                <a:spcPts val="499"/>
              </a:spcBef>
              <a:buClr>
                <a:srgbClr val="000000"/>
              </a:buClr>
              <a:buFont typeface="Arial"/>
              <a:buChar char="•"/>
            </a:pPr>
            <a:r>
              <a:rPr b="0" lang="fr-FR" sz="1800" spc="-1" strike="noStrike">
                <a:solidFill>
                  <a:schemeClr val="dk1"/>
                </a:solidFill>
                <a:latin typeface="Poppins"/>
              </a:rPr>
              <a:t>Quatrième niveau</a:t>
            </a:r>
            <a:endParaRPr b="0" lang="fr-FR" sz="1800" spc="-1" strike="noStrike">
              <a:solidFill>
                <a:schemeClr val="dk1"/>
              </a:solidFill>
              <a:latin typeface="Poppins"/>
            </a:endParaRPr>
          </a:p>
          <a:p>
            <a:pPr lvl="4" marL="2057400" indent="-228600" defTabSz="914400">
              <a:lnSpc>
                <a:spcPct val="90000"/>
              </a:lnSpc>
              <a:spcBef>
                <a:spcPts val="499"/>
              </a:spcBef>
              <a:buClr>
                <a:srgbClr val="000000"/>
              </a:buClr>
              <a:buFont typeface="Arial"/>
              <a:buChar char="•"/>
            </a:pPr>
            <a:r>
              <a:rPr b="0" lang="fr-FR" sz="1800" spc="-1" strike="noStrike">
                <a:solidFill>
                  <a:schemeClr val="dk1"/>
                </a:solidFill>
                <a:latin typeface="Poppins"/>
              </a:rPr>
              <a:t>Cinquième niveau</a:t>
            </a:r>
            <a:endParaRPr b="0" lang="fr-FR" sz="1800" spc="-1" strike="noStrike">
              <a:solidFill>
                <a:schemeClr val="dk1"/>
              </a:solidFill>
              <a:latin typeface="Poppins"/>
            </a:endParaRPr>
          </a:p>
        </p:txBody>
      </p:sp>
      <p:sp>
        <p:nvSpPr>
          <p:cNvPr id="22" name="PlaceHolder 3"/>
          <p:cNvSpPr>
            <a:spLocks noGrp="1"/>
          </p:cNvSpPr>
          <p:nvPr>
            <p:ph type="dt" idx="4"/>
          </p:nvPr>
        </p:nvSpPr>
        <p:spPr>
          <a:xfrm>
            <a:off x="314280" y="6464880"/>
            <a:ext cx="4952520" cy="239400"/>
          </a:xfrm>
          <a:prstGeom prst="rect">
            <a:avLst/>
          </a:prstGeom>
          <a:noFill/>
          <a:ln w="0">
            <a:noFill/>
          </a:ln>
        </p:spPr>
        <p:txBody>
          <a:bodyPr lIns="90000" rIns="90000" tIns="45000" bIns="45000" anchor="t">
            <a:noAutofit/>
          </a:bodyPr>
          <a:lstStyle>
            <a:lvl1pPr indent="0" defTabSz="914400">
              <a:lnSpc>
                <a:spcPct val="100000"/>
              </a:lnSpc>
              <a:buNone/>
              <a:defRPr b="0" lang="fr-FR" sz="1800" spc="-1" strike="noStrike">
                <a:solidFill>
                  <a:schemeClr val="dk1"/>
                </a:solidFill>
                <a:latin typeface="Poppins"/>
              </a:defRPr>
            </a:lvl1pPr>
          </a:lstStyle>
          <a:p>
            <a:pPr indent="0" defTabSz="914400">
              <a:lnSpc>
                <a:spcPct val="100000"/>
              </a:lnSpc>
              <a:buNone/>
            </a:pPr>
            <a:r>
              <a:rPr b="0" lang="fr-FR" sz="1800" spc="-1" strike="noStrike">
                <a:solidFill>
                  <a:schemeClr val="dk1"/>
                </a:solidFill>
                <a:latin typeface="Poppins"/>
              </a:rPr>
              <a:t>&lt;date/heure&gt;</a:t>
            </a:r>
            <a:endParaRPr b="0" lang="fr-FR" sz="1800" spc="-1" strike="noStrike">
              <a:solidFill>
                <a:srgbClr val="000000"/>
              </a:solidFill>
              <a:latin typeface="Times New Roman"/>
            </a:endParaRPr>
          </a:p>
        </p:txBody>
      </p:sp>
      <p:sp>
        <p:nvSpPr>
          <p:cNvPr id="23" name="PlaceHolder 4"/>
          <p:cNvSpPr>
            <a:spLocks noGrp="1"/>
          </p:cNvSpPr>
          <p:nvPr>
            <p:ph type="ftr" idx="5"/>
          </p:nvPr>
        </p:nvSpPr>
        <p:spPr>
          <a:xfrm>
            <a:off x="4038480" y="6356520"/>
            <a:ext cx="4114440" cy="364680"/>
          </a:xfrm>
          <a:prstGeom prst="rect">
            <a:avLst/>
          </a:prstGeom>
          <a:noFill/>
          <a:ln w="0">
            <a:noFill/>
          </a:ln>
        </p:spPr>
        <p:txBody>
          <a:bodyPr lIns="90000" rIns="90000" tIns="45000" bIns="4500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24" name="PlaceHolder 5"/>
          <p:cNvSpPr>
            <a:spLocks noGrp="1"/>
          </p:cNvSpPr>
          <p:nvPr>
            <p:ph type="sldNum" idx="6"/>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2800" spc="-1" strike="noStrike">
                <a:solidFill>
                  <a:srgbClr val="9bd2ff"/>
                </a:solidFill>
                <a:latin typeface="Poppins"/>
              </a:defRPr>
            </a:lvl1pPr>
          </a:lstStyle>
          <a:p>
            <a:pPr indent="0" algn="r" defTabSz="914400">
              <a:lnSpc>
                <a:spcPct val="100000"/>
              </a:lnSpc>
              <a:buNone/>
            </a:pPr>
            <a:fld id="{40031A88-3186-414C-A8E1-81F808280A70}" type="slidenum">
              <a:rPr b="0" lang="fr-FR" sz="2800" spc="-1" strike="noStrike">
                <a:solidFill>
                  <a:srgbClr val="9bd2ff"/>
                </a:solidFill>
                <a:latin typeface="Poppins"/>
              </a:rPr>
              <a:t>&lt;numéro&gt;</a:t>
            </a:fld>
            <a:endParaRPr b="0" lang="fr-FR"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5" name="Image 7" descr=""/>
          <p:cNvPicPr/>
          <p:nvPr/>
        </p:nvPicPr>
        <p:blipFill>
          <a:blip r:embed="rId2"/>
          <a:stretch/>
        </p:blipFill>
        <p:spPr>
          <a:xfrm>
            <a:off x="10088640" y="6484320"/>
            <a:ext cx="1832400" cy="197640"/>
          </a:xfrm>
          <a:prstGeom prst="rect">
            <a:avLst/>
          </a:prstGeom>
          <a:ln w="0">
            <a:noFill/>
          </a:ln>
        </p:spPr>
      </p:pic>
      <p:grpSp>
        <p:nvGrpSpPr>
          <p:cNvPr id="26" name="Groupe 1"/>
          <p:cNvGrpSpPr/>
          <p:nvPr/>
        </p:nvGrpSpPr>
        <p:grpSpPr>
          <a:xfrm>
            <a:off x="270720" y="282240"/>
            <a:ext cx="1570320" cy="509400"/>
            <a:chOff x="270720" y="282240"/>
            <a:chExt cx="1570320" cy="509400"/>
          </a:xfrm>
        </p:grpSpPr>
        <p:pic>
          <p:nvPicPr>
            <p:cNvPr id="27" name="Image 16" descr=""/>
            <p:cNvPicPr/>
            <p:nvPr/>
          </p:nvPicPr>
          <p:blipFill>
            <a:blip r:embed="rId3"/>
            <a:stretch/>
          </p:blipFill>
          <p:spPr>
            <a:xfrm>
              <a:off x="270720" y="282240"/>
              <a:ext cx="1570320" cy="327960"/>
            </a:xfrm>
            <a:prstGeom prst="rect">
              <a:avLst/>
            </a:prstGeom>
            <a:ln w="0">
              <a:noFill/>
            </a:ln>
          </p:spPr>
        </p:pic>
        <p:sp>
          <p:nvSpPr>
            <p:cNvPr id="28" name="ZoneTexte 17"/>
            <p:cNvSpPr/>
            <p:nvPr/>
          </p:nvSpPr>
          <p:spPr>
            <a:xfrm>
              <a:off x="270720" y="610560"/>
              <a:ext cx="1570320" cy="181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600" spc="-1" strike="noStrike">
                  <a:solidFill>
                    <a:srgbClr val="0072ce"/>
                  </a:solidFill>
                  <a:latin typeface="Poppins "/>
                </a:rPr>
                <a:t>Entreprise de services numériques</a:t>
              </a:r>
              <a:endParaRPr b="0" lang="fr-FR" sz="600" spc="-1" strike="noStrike">
                <a:solidFill>
                  <a:srgbClr val="000000"/>
                </a:solidFill>
                <a:latin typeface="Arial"/>
              </a:endParaRPr>
            </a:p>
          </p:txBody>
        </p:sp>
      </p:grpSp>
      <p:pic>
        <p:nvPicPr>
          <p:cNvPr id="29" name="Image 2" descr=""/>
          <p:cNvPicPr/>
          <p:nvPr/>
        </p:nvPicPr>
        <p:blipFill>
          <a:blip r:embed="rId4"/>
          <a:stretch/>
        </p:blipFill>
        <p:spPr>
          <a:xfrm>
            <a:off x="10000800" y="6471000"/>
            <a:ext cx="1933560" cy="209520"/>
          </a:xfrm>
          <a:prstGeom prst="rect">
            <a:avLst/>
          </a:prstGeom>
          <a:ln w="0">
            <a:noFill/>
          </a:ln>
        </p:spPr>
      </p:pic>
      <p:sp>
        <p:nvSpPr>
          <p:cNvPr id="3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fr-FR" sz="1800" spc="-1" strike="noStrike">
                <a:solidFill>
                  <a:schemeClr val="dk1"/>
                </a:solidFill>
                <a:latin typeface="Poppins"/>
              </a:rPr>
              <a:t>Cliquez pour éditer le format du texte-titre</a:t>
            </a:r>
            <a:endParaRPr b="0" lang="fr-FR" sz="1800" spc="-1" strike="noStrike">
              <a:solidFill>
                <a:schemeClr val="dk1"/>
              </a:solidFill>
              <a:latin typeface="Poppins"/>
            </a:endParaRPr>
          </a:p>
        </p:txBody>
      </p:sp>
      <p:sp>
        <p:nvSpPr>
          <p:cNvPr id="31"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fr-FR" sz="2800" spc="-1" strike="noStrike">
                <a:solidFill>
                  <a:schemeClr val="dk1"/>
                </a:solidFill>
                <a:latin typeface="Poppins"/>
              </a:rPr>
              <a:t>Cliquez pour éditer le format du plan de texte</a:t>
            </a:r>
            <a:endParaRPr b="0" lang="fr-FR" sz="2800" spc="-1" strike="noStrike">
              <a:solidFill>
                <a:schemeClr val="dk1"/>
              </a:solidFill>
              <a:latin typeface="Poppins"/>
            </a:endParaRPr>
          </a:p>
          <a:p>
            <a:pPr lvl="1" marL="864000" indent="-324000">
              <a:lnSpc>
                <a:spcPct val="90000"/>
              </a:lnSpc>
              <a:spcBef>
                <a:spcPts val="1134"/>
              </a:spcBef>
              <a:buClr>
                <a:srgbClr val="000000"/>
              </a:buClr>
              <a:buSzPct val="75000"/>
              <a:buFont typeface="Symbol" charset="2"/>
              <a:buChar char=""/>
            </a:pPr>
            <a:r>
              <a:rPr b="0" lang="fr-FR" sz="2000" spc="-1" strike="noStrike">
                <a:solidFill>
                  <a:schemeClr val="dk1"/>
                </a:solidFill>
                <a:latin typeface="Poppins"/>
              </a:rPr>
              <a:t>Second niveau de plan</a:t>
            </a:r>
            <a:endParaRPr b="0" lang="fr-FR" sz="2000" spc="-1" strike="noStrike">
              <a:solidFill>
                <a:schemeClr val="dk1"/>
              </a:solidFill>
              <a:latin typeface="Poppins"/>
            </a:endParaRPr>
          </a:p>
          <a:p>
            <a:pPr lvl="2" marL="1296000" indent="-288000">
              <a:lnSpc>
                <a:spcPct val="90000"/>
              </a:lnSpc>
              <a:spcBef>
                <a:spcPts val="850"/>
              </a:spcBef>
              <a:buClr>
                <a:srgbClr val="000000"/>
              </a:buClr>
              <a:buSzPct val="45000"/>
              <a:buFont typeface="Wingdings" charset="2"/>
              <a:buChar char=""/>
            </a:pPr>
            <a:r>
              <a:rPr b="0" lang="fr-FR" sz="1800" spc="-1" strike="noStrike">
                <a:solidFill>
                  <a:schemeClr val="dk1"/>
                </a:solidFill>
                <a:latin typeface="Poppins"/>
              </a:rPr>
              <a:t>Troisième niveau de plan</a:t>
            </a:r>
            <a:endParaRPr b="0" lang="fr-FR" sz="1800" spc="-1" strike="noStrike">
              <a:solidFill>
                <a:schemeClr val="dk1"/>
              </a:solidFill>
              <a:latin typeface="Poppins"/>
            </a:endParaRPr>
          </a:p>
          <a:p>
            <a:pPr lvl="3" marL="1728000" indent="-216000">
              <a:lnSpc>
                <a:spcPct val="90000"/>
              </a:lnSpc>
              <a:spcBef>
                <a:spcPts val="567"/>
              </a:spcBef>
              <a:buClr>
                <a:srgbClr val="000000"/>
              </a:buClr>
              <a:buSzPct val="75000"/>
              <a:buFont typeface="Symbol" charset="2"/>
              <a:buChar char=""/>
            </a:pPr>
            <a:r>
              <a:rPr b="0" lang="fr-FR" sz="1800" spc="-1" strike="noStrike">
                <a:solidFill>
                  <a:schemeClr val="dk1"/>
                </a:solidFill>
                <a:latin typeface="Poppins"/>
              </a:rPr>
              <a:t>Quatrième niveau de plan</a:t>
            </a:r>
            <a:endParaRPr b="0" lang="fr-FR" sz="1800" spc="-1" strike="noStrike">
              <a:solidFill>
                <a:schemeClr val="dk1"/>
              </a:solidFill>
              <a:latin typeface="Poppins"/>
            </a:endParaRPr>
          </a:p>
          <a:p>
            <a:pPr lvl="4" marL="2160000" indent="-216000">
              <a:lnSpc>
                <a:spcPct val="90000"/>
              </a:lnSpc>
              <a:spcBef>
                <a:spcPts val="283"/>
              </a:spcBef>
              <a:buClr>
                <a:srgbClr val="000000"/>
              </a:buClr>
              <a:buSzPct val="45000"/>
              <a:buFont typeface="Wingdings" charset="2"/>
              <a:buChar char=""/>
            </a:pPr>
            <a:r>
              <a:rPr b="0" lang="fr-FR" sz="2000" spc="-1" strike="noStrike">
                <a:solidFill>
                  <a:schemeClr val="dk1"/>
                </a:solidFill>
                <a:latin typeface="Poppins"/>
              </a:rPr>
              <a:t>Cinquième niveau de plan</a:t>
            </a:r>
            <a:endParaRPr b="0" lang="fr-FR" sz="2000" spc="-1" strike="noStrike">
              <a:solidFill>
                <a:schemeClr val="dk1"/>
              </a:solidFill>
              <a:latin typeface="Poppins"/>
            </a:endParaRPr>
          </a:p>
          <a:p>
            <a:pPr lvl="5" marL="2592000" indent="-216000">
              <a:lnSpc>
                <a:spcPct val="90000"/>
              </a:lnSpc>
              <a:spcBef>
                <a:spcPts val="283"/>
              </a:spcBef>
              <a:buClr>
                <a:srgbClr val="000000"/>
              </a:buClr>
              <a:buSzPct val="45000"/>
              <a:buFont typeface="Wingdings" charset="2"/>
              <a:buChar char=""/>
            </a:pPr>
            <a:r>
              <a:rPr b="0" lang="fr-FR" sz="2000" spc="-1" strike="noStrike">
                <a:solidFill>
                  <a:schemeClr val="dk1"/>
                </a:solidFill>
                <a:latin typeface="Poppins"/>
              </a:rPr>
              <a:t>Sixième niveau de plan</a:t>
            </a:r>
            <a:endParaRPr b="0" lang="fr-FR" sz="2000" spc="-1" strike="noStrike">
              <a:solidFill>
                <a:schemeClr val="dk1"/>
              </a:solidFill>
              <a:latin typeface="Poppins"/>
            </a:endParaRPr>
          </a:p>
          <a:p>
            <a:pPr lvl="6" marL="3024000" indent="-216000">
              <a:lnSpc>
                <a:spcPct val="90000"/>
              </a:lnSpc>
              <a:spcBef>
                <a:spcPts val="283"/>
              </a:spcBef>
              <a:buClr>
                <a:srgbClr val="000000"/>
              </a:buClr>
              <a:buSzPct val="45000"/>
              <a:buFont typeface="Wingdings" charset="2"/>
              <a:buChar char=""/>
            </a:pPr>
            <a:r>
              <a:rPr b="0" lang="fr-FR" sz="2000" spc="-1" strike="noStrike">
                <a:solidFill>
                  <a:schemeClr val="dk1"/>
                </a:solidFill>
                <a:latin typeface="Poppins"/>
              </a:rPr>
              <a:t>Septième niveau de plan</a:t>
            </a:r>
            <a:endParaRPr b="0" lang="fr-FR" sz="2000" spc="-1" strike="noStrike">
              <a:solidFill>
                <a:schemeClr val="dk1"/>
              </a:solidFill>
              <a:latin typeface="Poppins"/>
            </a:endParaRPr>
          </a:p>
        </p:txBody>
      </p:sp>
    </p:spTree>
  </p:cSld>
  <p:clrMap bg1="lt1" bg2="lt2" tx1="dk1" tx2="dk2" accent1="accent1" accent2="accent2" accent3="accent3" accent4="accent4" accent5="accent5" accent6="accent6" hlink="hlink" folHlink="folHlink"/>
  <p:sldLayoutIdLst>
    <p:sldLayoutId id="2147483655" r:id="rId5"/>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2" name="Image 7" descr=""/>
          <p:cNvPicPr/>
          <p:nvPr/>
        </p:nvPicPr>
        <p:blipFill>
          <a:blip r:embed="rId2"/>
          <a:stretch/>
        </p:blipFill>
        <p:spPr>
          <a:xfrm>
            <a:off x="10088640" y="6484320"/>
            <a:ext cx="1832400" cy="197640"/>
          </a:xfrm>
          <a:prstGeom prst="rect">
            <a:avLst/>
          </a:prstGeom>
          <a:ln w="0">
            <a:noFill/>
          </a:ln>
        </p:spPr>
      </p:pic>
      <p:grpSp>
        <p:nvGrpSpPr>
          <p:cNvPr id="33" name="Groupe 1"/>
          <p:cNvGrpSpPr/>
          <p:nvPr/>
        </p:nvGrpSpPr>
        <p:grpSpPr>
          <a:xfrm>
            <a:off x="270720" y="282240"/>
            <a:ext cx="1570320" cy="509400"/>
            <a:chOff x="270720" y="282240"/>
            <a:chExt cx="1570320" cy="509400"/>
          </a:xfrm>
        </p:grpSpPr>
        <p:pic>
          <p:nvPicPr>
            <p:cNvPr id="34" name="Image 16" descr=""/>
            <p:cNvPicPr/>
            <p:nvPr/>
          </p:nvPicPr>
          <p:blipFill>
            <a:blip r:embed="rId3"/>
            <a:stretch/>
          </p:blipFill>
          <p:spPr>
            <a:xfrm>
              <a:off x="270720" y="282240"/>
              <a:ext cx="1570320" cy="327960"/>
            </a:xfrm>
            <a:prstGeom prst="rect">
              <a:avLst/>
            </a:prstGeom>
            <a:ln w="0">
              <a:noFill/>
            </a:ln>
          </p:spPr>
        </p:pic>
        <p:sp>
          <p:nvSpPr>
            <p:cNvPr id="35" name="ZoneTexte 17"/>
            <p:cNvSpPr/>
            <p:nvPr/>
          </p:nvSpPr>
          <p:spPr>
            <a:xfrm>
              <a:off x="270720" y="610560"/>
              <a:ext cx="1570320" cy="181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600" spc="-1" strike="noStrike">
                  <a:solidFill>
                    <a:srgbClr val="0072ce"/>
                  </a:solidFill>
                  <a:latin typeface="Poppins "/>
                </a:rPr>
                <a:t>Entreprise de services numériques</a:t>
              </a:r>
              <a:endParaRPr b="0" lang="fr-FR" sz="600" spc="-1" strike="noStrike">
                <a:solidFill>
                  <a:srgbClr val="000000"/>
                </a:solidFill>
                <a:latin typeface="Arial"/>
              </a:endParaRPr>
            </a:p>
          </p:txBody>
        </p:sp>
      </p:grpSp>
    </p:spTree>
  </p:cSld>
  <p:clrMap bg1="lt1" bg2="lt2" tx1="dk1" tx2="dk2" accent1="accent1" accent2="accent2" accent3="accent3" accent4="accent4" accent5="accent5" accent6="accent6" hlink="hlink" folHlink="folHlink"/>
  <p:sldLayoutIdLst>
    <p:sldLayoutId id="2147483657" r:id="rId4"/>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6" name="Image 7" descr=""/>
          <p:cNvPicPr/>
          <p:nvPr/>
        </p:nvPicPr>
        <p:blipFill>
          <a:blip r:embed="rId2"/>
          <a:stretch/>
        </p:blipFill>
        <p:spPr>
          <a:xfrm>
            <a:off x="10088640" y="6484320"/>
            <a:ext cx="1832400" cy="197640"/>
          </a:xfrm>
          <a:prstGeom prst="rect">
            <a:avLst/>
          </a:prstGeom>
          <a:ln w="0">
            <a:noFill/>
          </a:ln>
        </p:spPr>
      </p:pic>
      <p:grpSp>
        <p:nvGrpSpPr>
          <p:cNvPr id="37" name="Groupe 1"/>
          <p:cNvGrpSpPr/>
          <p:nvPr/>
        </p:nvGrpSpPr>
        <p:grpSpPr>
          <a:xfrm>
            <a:off x="270720" y="282240"/>
            <a:ext cx="1570320" cy="509400"/>
            <a:chOff x="270720" y="282240"/>
            <a:chExt cx="1570320" cy="509400"/>
          </a:xfrm>
        </p:grpSpPr>
        <p:pic>
          <p:nvPicPr>
            <p:cNvPr id="38" name="Image 16" descr=""/>
            <p:cNvPicPr/>
            <p:nvPr/>
          </p:nvPicPr>
          <p:blipFill>
            <a:blip r:embed="rId3"/>
            <a:stretch/>
          </p:blipFill>
          <p:spPr>
            <a:xfrm>
              <a:off x="270720" y="282240"/>
              <a:ext cx="1570320" cy="327960"/>
            </a:xfrm>
            <a:prstGeom prst="rect">
              <a:avLst/>
            </a:prstGeom>
            <a:ln w="0">
              <a:noFill/>
            </a:ln>
          </p:spPr>
        </p:pic>
        <p:sp>
          <p:nvSpPr>
            <p:cNvPr id="39" name="ZoneTexte 17"/>
            <p:cNvSpPr/>
            <p:nvPr/>
          </p:nvSpPr>
          <p:spPr>
            <a:xfrm>
              <a:off x="270720" y="610560"/>
              <a:ext cx="1570320" cy="181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600" spc="-1" strike="noStrike">
                  <a:solidFill>
                    <a:srgbClr val="0072ce"/>
                  </a:solidFill>
                  <a:latin typeface="Poppins "/>
                </a:rPr>
                <a:t>Entreprise de services numériques</a:t>
              </a:r>
              <a:endParaRPr b="0" lang="fr-FR" sz="600" spc="-1" strike="noStrike">
                <a:solidFill>
                  <a:srgbClr val="000000"/>
                </a:solidFill>
                <a:latin typeface="Arial"/>
              </a:endParaRPr>
            </a:p>
          </p:txBody>
        </p:sp>
      </p:grpSp>
      <p:pic>
        <p:nvPicPr>
          <p:cNvPr id="40" name="Image 1" descr=""/>
          <p:cNvPicPr/>
          <p:nvPr/>
        </p:nvPicPr>
        <p:blipFill>
          <a:blip r:embed="rId4"/>
          <a:stretch/>
        </p:blipFill>
        <p:spPr>
          <a:xfrm>
            <a:off x="10000800" y="6471000"/>
            <a:ext cx="1933560" cy="209520"/>
          </a:xfrm>
          <a:prstGeom prst="rect">
            <a:avLst/>
          </a:prstGeom>
          <a:ln w="0">
            <a:noFill/>
          </a:ln>
        </p:spPr>
      </p:pic>
    </p:spTree>
  </p:cSld>
  <p:clrMap bg1="lt1" bg2="lt2" tx1="dk1" tx2="dk2" accent1="accent1" accent2="accent2" accent3="accent3" accent4="accent4" accent5="accent5" accent6="accent6" hlink="hlink" folHlink="folHlink"/>
  <p:sldLayoutIdLst>
    <p:sldLayoutId id="2147483659" r:id="rId5"/>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1" name="Image 7" descr=""/>
          <p:cNvPicPr/>
          <p:nvPr/>
        </p:nvPicPr>
        <p:blipFill>
          <a:blip r:embed="rId2"/>
          <a:stretch/>
        </p:blipFill>
        <p:spPr>
          <a:xfrm>
            <a:off x="10088640" y="6484320"/>
            <a:ext cx="1832400" cy="197640"/>
          </a:xfrm>
          <a:prstGeom prst="rect">
            <a:avLst/>
          </a:prstGeom>
          <a:ln w="0">
            <a:noFill/>
          </a:ln>
        </p:spPr>
      </p:pic>
      <p:grpSp>
        <p:nvGrpSpPr>
          <p:cNvPr id="42" name="Groupe 1"/>
          <p:cNvGrpSpPr/>
          <p:nvPr/>
        </p:nvGrpSpPr>
        <p:grpSpPr>
          <a:xfrm>
            <a:off x="270720" y="282240"/>
            <a:ext cx="1570320" cy="509400"/>
            <a:chOff x="270720" y="282240"/>
            <a:chExt cx="1570320" cy="509400"/>
          </a:xfrm>
        </p:grpSpPr>
        <p:pic>
          <p:nvPicPr>
            <p:cNvPr id="43" name="Image 16" descr=""/>
            <p:cNvPicPr/>
            <p:nvPr/>
          </p:nvPicPr>
          <p:blipFill>
            <a:blip r:embed="rId3"/>
            <a:stretch/>
          </p:blipFill>
          <p:spPr>
            <a:xfrm>
              <a:off x="270720" y="282240"/>
              <a:ext cx="1570320" cy="327960"/>
            </a:xfrm>
            <a:prstGeom prst="rect">
              <a:avLst/>
            </a:prstGeom>
            <a:ln w="0">
              <a:noFill/>
            </a:ln>
          </p:spPr>
        </p:pic>
        <p:sp>
          <p:nvSpPr>
            <p:cNvPr id="44" name="ZoneTexte 17"/>
            <p:cNvSpPr/>
            <p:nvPr/>
          </p:nvSpPr>
          <p:spPr>
            <a:xfrm>
              <a:off x="270720" y="610560"/>
              <a:ext cx="1570320" cy="181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600" spc="-1" strike="noStrike">
                  <a:solidFill>
                    <a:srgbClr val="0072ce"/>
                  </a:solidFill>
                  <a:latin typeface="Poppins "/>
                </a:rPr>
                <a:t>Entreprise de services numériques</a:t>
              </a:r>
              <a:endParaRPr b="0" lang="fr-FR" sz="600" spc="-1" strike="noStrike">
                <a:solidFill>
                  <a:srgbClr val="000000"/>
                </a:solidFill>
                <a:latin typeface="Arial"/>
              </a:endParaRPr>
            </a:p>
          </p:txBody>
        </p:sp>
      </p:grpSp>
    </p:spTree>
  </p:cSld>
  <p:clrMap bg1="lt1" bg2="lt2" tx1="dk1" tx2="dk2" accent1="accent1" accent2="accent2" accent3="accent3" accent4="accent4" accent5="accent5" accent6="accent6" hlink="hlink" folHlink="folHlink"/>
  <p:sldLayoutIdLst>
    <p:sldLayoutId id="2147483661" r:id="rId4"/>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5" name="Image 7" descr=""/>
          <p:cNvPicPr/>
          <p:nvPr/>
        </p:nvPicPr>
        <p:blipFill>
          <a:blip r:embed="rId2"/>
          <a:stretch/>
        </p:blipFill>
        <p:spPr>
          <a:xfrm>
            <a:off x="10088640" y="6484320"/>
            <a:ext cx="1832400" cy="197640"/>
          </a:xfrm>
          <a:prstGeom prst="rect">
            <a:avLst/>
          </a:prstGeom>
          <a:ln w="0">
            <a:noFill/>
          </a:ln>
        </p:spPr>
      </p:pic>
      <p:grpSp>
        <p:nvGrpSpPr>
          <p:cNvPr id="46" name="Groupe 1"/>
          <p:cNvGrpSpPr/>
          <p:nvPr/>
        </p:nvGrpSpPr>
        <p:grpSpPr>
          <a:xfrm>
            <a:off x="270720" y="282240"/>
            <a:ext cx="1570320" cy="509400"/>
            <a:chOff x="270720" y="282240"/>
            <a:chExt cx="1570320" cy="509400"/>
          </a:xfrm>
        </p:grpSpPr>
        <p:pic>
          <p:nvPicPr>
            <p:cNvPr id="47" name="Image 16" descr=""/>
            <p:cNvPicPr/>
            <p:nvPr/>
          </p:nvPicPr>
          <p:blipFill>
            <a:blip r:embed="rId3"/>
            <a:stretch/>
          </p:blipFill>
          <p:spPr>
            <a:xfrm>
              <a:off x="270720" y="282240"/>
              <a:ext cx="1570320" cy="327960"/>
            </a:xfrm>
            <a:prstGeom prst="rect">
              <a:avLst/>
            </a:prstGeom>
            <a:ln w="0">
              <a:noFill/>
            </a:ln>
          </p:spPr>
        </p:pic>
        <p:sp>
          <p:nvSpPr>
            <p:cNvPr id="48" name="ZoneTexte 17"/>
            <p:cNvSpPr/>
            <p:nvPr/>
          </p:nvSpPr>
          <p:spPr>
            <a:xfrm>
              <a:off x="270720" y="610560"/>
              <a:ext cx="1570320" cy="181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600" spc="-1" strike="noStrike">
                  <a:solidFill>
                    <a:srgbClr val="0072ce"/>
                  </a:solidFill>
                  <a:latin typeface="Poppins "/>
                </a:rPr>
                <a:t>Entreprise de services numériques</a:t>
              </a:r>
              <a:endParaRPr b="0" lang="fr-FR" sz="600" spc="-1" strike="noStrike">
                <a:solidFill>
                  <a:srgbClr val="000000"/>
                </a:solidFill>
                <a:latin typeface="Arial"/>
              </a:endParaRPr>
            </a:p>
          </p:txBody>
        </p:sp>
      </p:grpSp>
    </p:spTree>
  </p:cSld>
  <p:clrMap bg1="lt1" bg2="lt2" tx1="dk1" tx2="dk2" accent1="accent1" accent2="accent2" accent3="accent3" accent4="accent4" accent5="accent5" accent6="accent6" hlink="hlink" folHlink="folHlink"/>
  <p:sldLayoutIdLst>
    <p:sldLayoutId id="2147483663" r:id="rId4"/>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9" name="Image 7" descr=""/>
          <p:cNvPicPr/>
          <p:nvPr/>
        </p:nvPicPr>
        <p:blipFill>
          <a:blip r:embed="rId2"/>
          <a:stretch/>
        </p:blipFill>
        <p:spPr>
          <a:xfrm>
            <a:off x="10088640" y="6484320"/>
            <a:ext cx="1832400" cy="197640"/>
          </a:xfrm>
          <a:prstGeom prst="rect">
            <a:avLst/>
          </a:prstGeom>
          <a:ln w="0">
            <a:noFill/>
          </a:ln>
        </p:spPr>
      </p:pic>
      <p:grpSp>
        <p:nvGrpSpPr>
          <p:cNvPr id="50" name="Groupe 1"/>
          <p:cNvGrpSpPr/>
          <p:nvPr/>
        </p:nvGrpSpPr>
        <p:grpSpPr>
          <a:xfrm>
            <a:off x="270720" y="282240"/>
            <a:ext cx="1570320" cy="509400"/>
            <a:chOff x="270720" y="282240"/>
            <a:chExt cx="1570320" cy="509400"/>
          </a:xfrm>
        </p:grpSpPr>
        <p:pic>
          <p:nvPicPr>
            <p:cNvPr id="51" name="Image 16" descr=""/>
            <p:cNvPicPr/>
            <p:nvPr/>
          </p:nvPicPr>
          <p:blipFill>
            <a:blip r:embed="rId3"/>
            <a:stretch/>
          </p:blipFill>
          <p:spPr>
            <a:xfrm>
              <a:off x="270720" y="282240"/>
              <a:ext cx="1570320" cy="327960"/>
            </a:xfrm>
            <a:prstGeom prst="rect">
              <a:avLst/>
            </a:prstGeom>
            <a:ln w="0">
              <a:noFill/>
            </a:ln>
          </p:spPr>
        </p:pic>
        <p:sp>
          <p:nvSpPr>
            <p:cNvPr id="52" name="ZoneTexte 17"/>
            <p:cNvSpPr/>
            <p:nvPr/>
          </p:nvSpPr>
          <p:spPr>
            <a:xfrm>
              <a:off x="270720" y="610560"/>
              <a:ext cx="1570320" cy="181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600" spc="-1" strike="noStrike">
                  <a:solidFill>
                    <a:srgbClr val="0072ce"/>
                  </a:solidFill>
                  <a:latin typeface="Poppins "/>
                </a:rPr>
                <a:t>Entreprise de services numériques</a:t>
              </a:r>
              <a:endParaRPr b="0" lang="fr-FR" sz="600" spc="-1" strike="noStrike">
                <a:solidFill>
                  <a:srgbClr val="000000"/>
                </a:solidFill>
                <a:latin typeface="Arial"/>
              </a:endParaRPr>
            </a:p>
          </p:txBody>
        </p:sp>
      </p:grpSp>
    </p:spTree>
  </p:cSld>
  <p:clrMap bg1="lt1" bg2="lt2" tx1="dk1" tx2="dk2" accent1="accent1" accent2="accent2" accent3="accent3" accent4="accent4" accent5="accent5" accent6="accent6" hlink="hlink" folHlink="folHlink"/>
  <p:sldLayoutIdLst>
    <p:sldLayoutId id="2147483665" r:id="rId4"/>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53" name="Image 7" descr=""/>
          <p:cNvPicPr/>
          <p:nvPr/>
        </p:nvPicPr>
        <p:blipFill>
          <a:blip r:embed="rId2"/>
          <a:stretch/>
        </p:blipFill>
        <p:spPr>
          <a:xfrm>
            <a:off x="10088640" y="6484320"/>
            <a:ext cx="1832400" cy="197640"/>
          </a:xfrm>
          <a:prstGeom prst="rect">
            <a:avLst/>
          </a:prstGeom>
          <a:ln w="0">
            <a:noFill/>
          </a:ln>
        </p:spPr>
      </p:pic>
      <p:grpSp>
        <p:nvGrpSpPr>
          <p:cNvPr id="54" name="Groupe 1"/>
          <p:cNvGrpSpPr/>
          <p:nvPr/>
        </p:nvGrpSpPr>
        <p:grpSpPr>
          <a:xfrm>
            <a:off x="270720" y="282240"/>
            <a:ext cx="1570320" cy="509400"/>
            <a:chOff x="270720" y="282240"/>
            <a:chExt cx="1570320" cy="509400"/>
          </a:xfrm>
        </p:grpSpPr>
        <p:pic>
          <p:nvPicPr>
            <p:cNvPr id="55" name="Image 16" descr=""/>
            <p:cNvPicPr/>
            <p:nvPr/>
          </p:nvPicPr>
          <p:blipFill>
            <a:blip r:embed="rId3"/>
            <a:stretch/>
          </p:blipFill>
          <p:spPr>
            <a:xfrm>
              <a:off x="270720" y="282240"/>
              <a:ext cx="1570320" cy="327960"/>
            </a:xfrm>
            <a:prstGeom prst="rect">
              <a:avLst/>
            </a:prstGeom>
            <a:ln w="0">
              <a:noFill/>
            </a:ln>
          </p:spPr>
        </p:pic>
        <p:sp>
          <p:nvSpPr>
            <p:cNvPr id="56" name="ZoneTexte 17"/>
            <p:cNvSpPr/>
            <p:nvPr/>
          </p:nvSpPr>
          <p:spPr>
            <a:xfrm>
              <a:off x="270720" y="610560"/>
              <a:ext cx="1570320" cy="181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600" spc="-1" strike="noStrike">
                  <a:solidFill>
                    <a:srgbClr val="0072ce"/>
                  </a:solidFill>
                  <a:latin typeface="Poppins "/>
                </a:rPr>
                <a:t>Entreprise de services numériques</a:t>
              </a:r>
              <a:endParaRPr b="0" lang="fr-FR" sz="600" spc="-1" strike="noStrike">
                <a:solidFill>
                  <a:srgbClr val="000000"/>
                </a:solidFill>
                <a:latin typeface="Arial"/>
              </a:endParaRPr>
            </a:p>
          </p:txBody>
        </p:sp>
      </p:grpSp>
      <p:sp>
        <p:nvSpPr>
          <p:cNvPr id="57" name="PlaceHolder 1"/>
          <p:cNvSpPr>
            <a:spLocks noGrp="1"/>
          </p:cNvSpPr>
          <p:nvPr>
            <p:ph type="title"/>
          </p:nvPr>
        </p:nvSpPr>
        <p:spPr>
          <a:xfrm>
            <a:off x="839880" y="457200"/>
            <a:ext cx="3931920" cy="1599840"/>
          </a:xfrm>
          <a:prstGeom prst="rect">
            <a:avLst/>
          </a:prstGeom>
          <a:noFill/>
          <a:ln w="0">
            <a:noFill/>
          </a:ln>
        </p:spPr>
        <p:txBody>
          <a:bodyPr lIns="90000" rIns="90000" tIns="45000" bIns="45000" anchor="b">
            <a:noAutofit/>
          </a:bodyPr>
          <a:p>
            <a:pPr indent="0" defTabSz="914400">
              <a:lnSpc>
                <a:spcPct val="90000"/>
              </a:lnSpc>
              <a:buNone/>
            </a:pPr>
            <a:r>
              <a:rPr b="0" lang="fr-FR" sz="3200" spc="-1" strike="noStrike">
                <a:solidFill>
                  <a:schemeClr val="dk1"/>
                </a:solidFill>
                <a:latin typeface="Poppins Medium"/>
              </a:rPr>
              <a:t>Modifiez le style du titre</a:t>
            </a:r>
            <a:endParaRPr b="0" lang="fr-FR" sz="3200" spc="-1" strike="noStrike">
              <a:solidFill>
                <a:schemeClr val="dk1"/>
              </a:solidFill>
              <a:latin typeface="Poppins"/>
            </a:endParaRPr>
          </a:p>
        </p:txBody>
      </p:sp>
      <p:sp>
        <p:nvSpPr>
          <p:cNvPr id="58" name="PlaceHolder 2"/>
          <p:cNvSpPr>
            <a:spLocks noGrp="1"/>
          </p:cNvSpPr>
          <p:nvPr>
            <p:ph type="body"/>
          </p:nvPr>
        </p:nvSpPr>
        <p:spPr>
          <a:xfrm>
            <a:off x="5183280" y="987480"/>
            <a:ext cx="6171840" cy="4873320"/>
          </a:xfrm>
          <a:prstGeom prst="rect">
            <a:avLst/>
          </a:prstGeom>
          <a:noFill/>
          <a:ln w="0">
            <a:noFill/>
          </a:ln>
        </p:spPr>
        <p:txBody>
          <a:bodyPr lIns="90000" rIns="90000" tIns="45000" bIns="45000" anchor="t">
            <a:noAutofit/>
          </a:bodyPr>
          <a:p>
            <a:pPr marL="228600" indent="-228600" defTabSz="914400">
              <a:lnSpc>
                <a:spcPct val="90000"/>
              </a:lnSpc>
              <a:spcBef>
                <a:spcPts val="1001"/>
              </a:spcBef>
              <a:buClr>
                <a:srgbClr val="000000"/>
              </a:buClr>
              <a:buFont typeface="Arial"/>
              <a:buChar char="•"/>
            </a:pPr>
            <a:r>
              <a:rPr b="0" lang="fr-FR" sz="3200" spc="-1" strike="noStrike">
                <a:solidFill>
                  <a:schemeClr val="dk1"/>
                </a:solidFill>
                <a:latin typeface="Poppins"/>
              </a:rPr>
              <a:t>Cliquez pour modifier les styles du texte du masque</a:t>
            </a:r>
            <a:endParaRPr b="0" lang="fr-FR" sz="3200" spc="-1" strike="noStrike">
              <a:solidFill>
                <a:schemeClr val="dk1"/>
              </a:solidFill>
              <a:latin typeface="Poppins"/>
            </a:endParaRPr>
          </a:p>
          <a:p>
            <a:pPr lvl="1" marL="685800" indent="-228600" defTabSz="914400">
              <a:lnSpc>
                <a:spcPct val="90000"/>
              </a:lnSpc>
              <a:spcBef>
                <a:spcPts val="499"/>
              </a:spcBef>
              <a:buClr>
                <a:srgbClr val="000000"/>
              </a:buClr>
              <a:buFont typeface="Arial"/>
              <a:buChar char="•"/>
            </a:pPr>
            <a:r>
              <a:rPr b="0" lang="fr-FR" sz="2800" spc="-1" strike="noStrike">
                <a:solidFill>
                  <a:schemeClr val="dk1"/>
                </a:solidFill>
                <a:latin typeface="Poppins"/>
              </a:rPr>
              <a:t>Deuxième niveau</a:t>
            </a:r>
            <a:endParaRPr b="0" lang="fr-FR" sz="2800" spc="-1" strike="noStrike">
              <a:solidFill>
                <a:schemeClr val="dk1"/>
              </a:solidFill>
              <a:latin typeface="Poppins"/>
            </a:endParaRPr>
          </a:p>
          <a:p>
            <a:pPr lvl="2" marL="1143000" indent="-228600" defTabSz="914400">
              <a:lnSpc>
                <a:spcPct val="90000"/>
              </a:lnSpc>
              <a:spcBef>
                <a:spcPts val="499"/>
              </a:spcBef>
              <a:buClr>
                <a:srgbClr val="000000"/>
              </a:buClr>
              <a:buFont typeface="Arial"/>
              <a:buChar char="•"/>
            </a:pPr>
            <a:r>
              <a:rPr b="0" lang="fr-FR" sz="2400" spc="-1" strike="noStrike">
                <a:solidFill>
                  <a:schemeClr val="dk1"/>
                </a:solidFill>
                <a:latin typeface="Poppins"/>
              </a:rPr>
              <a:t>Troisième niveau</a:t>
            </a:r>
            <a:endParaRPr b="0" lang="fr-FR" sz="2400" spc="-1" strike="noStrike">
              <a:solidFill>
                <a:schemeClr val="dk1"/>
              </a:solidFill>
              <a:latin typeface="Poppins"/>
            </a:endParaRPr>
          </a:p>
          <a:p>
            <a:pPr lvl="3" marL="1600200" indent="-228600" defTabSz="914400">
              <a:lnSpc>
                <a:spcPct val="90000"/>
              </a:lnSpc>
              <a:spcBef>
                <a:spcPts val="499"/>
              </a:spcBef>
              <a:buClr>
                <a:srgbClr val="000000"/>
              </a:buClr>
              <a:buFont typeface="Arial"/>
              <a:buChar char="•"/>
            </a:pPr>
            <a:r>
              <a:rPr b="0" lang="fr-FR" sz="2000" spc="-1" strike="noStrike">
                <a:solidFill>
                  <a:schemeClr val="dk1"/>
                </a:solidFill>
                <a:latin typeface="Poppins"/>
              </a:rPr>
              <a:t>Quatrième niveau</a:t>
            </a:r>
            <a:endParaRPr b="0" lang="fr-FR" sz="2000" spc="-1" strike="noStrike">
              <a:solidFill>
                <a:schemeClr val="dk1"/>
              </a:solidFill>
              <a:latin typeface="Poppins"/>
            </a:endParaRPr>
          </a:p>
          <a:p>
            <a:pPr lvl="4" marL="2057400" indent="-228600" defTabSz="914400">
              <a:lnSpc>
                <a:spcPct val="90000"/>
              </a:lnSpc>
              <a:spcBef>
                <a:spcPts val="499"/>
              </a:spcBef>
              <a:buClr>
                <a:srgbClr val="000000"/>
              </a:buClr>
              <a:buFont typeface="Arial"/>
              <a:buChar char="•"/>
            </a:pPr>
            <a:r>
              <a:rPr b="0" lang="fr-FR" sz="2000" spc="-1" strike="noStrike">
                <a:solidFill>
                  <a:schemeClr val="dk1"/>
                </a:solidFill>
                <a:latin typeface="Poppins"/>
              </a:rPr>
              <a:t>Cinquième niveau</a:t>
            </a:r>
            <a:endParaRPr b="0" lang="fr-FR" sz="2000" spc="-1" strike="noStrike">
              <a:solidFill>
                <a:schemeClr val="dk1"/>
              </a:solidFill>
              <a:latin typeface="Poppins"/>
            </a:endParaRPr>
          </a:p>
        </p:txBody>
      </p:sp>
      <p:sp>
        <p:nvSpPr>
          <p:cNvPr id="59" name="PlaceHolder 3"/>
          <p:cNvSpPr>
            <a:spLocks noGrp="1"/>
          </p:cNvSpPr>
          <p:nvPr>
            <p:ph type="body"/>
          </p:nvPr>
        </p:nvSpPr>
        <p:spPr>
          <a:xfrm>
            <a:off x="839880" y="2057400"/>
            <a:ext cx="3931920" cy="3811320"/>
          </a:xfrm>
          <a:prstGeom prst="rect">
            <a:avLst/>
          </a:prstGeom>
          <a:noFill/>
          <a:ln w="0">
            <a:noFill/>
          </a:ln>
        </p:spPr>
        <p:txBody>
          <a:bodyPr lIns="90000" rIns="90000" tIns="45000" bIns="45000" anchor="t">
            <a:noAutofit/>
          </a:bodyPr>
          <a:p>
            <a:pPr indent="0" defTabSz="914400">
              <a:lnSpc>
                <a:spcPct val="90000"/>
              </a:lnSpc>
              <a:spcBef>
                <a:spcPts val="1001"/>
              </a:spcBef>
              <a:buNone/>
              <a:tabLst>
                <a:tab algn="l" pos="0"/>
              </a:tabLst>
            </a:pPr>
            <a:r>
              <a:rPr b="0" lang="fr-FR" sz="1600" spc="-1" strike="noStrike">
                <a:solidFill>
                  <a:schemeClr val="dk1"/>
                </a:solidFill>
                <a:latin typeface="Poppins"/>
              </a:rPr>
              <a:t>Cliquez pour modifier les styles du texte du masque</a:t>
            </a:r>
            <a:endParaRPr b="0" lang="fr-FR" sz="1600" spc="-1" strike="noStrike">
              <a:solidFill>
                <a:schemeClr val="dk1"/>
              </a:solidFill>
              <a:latin typeface="Poppins"/>
            </a:endParaRPr>
          </a:p>
        </p:txBody>
      </p:sp>
      <p:sp>
        <p:nvSpPr>
          <p:cNvPr id="60" name="PlaceHolder 4"/>
          <p:cNvSpPr>
            <a:spLocks noGrp="1"/>
          </p:cNvSpPr>
          <p:nvPr>
            <p:ph type="dt" idx="7"/>
          </p:nvPr>
        </p:nvSpPr>
        <p:spPr>
          <a:xfrm>
            <a:off x="314280" y="6464880"/>
            <a:ext cx="4952520" cy="239400"/>
          </a:xfrm>
          <a:prstGeom prst="rect">
            <a:avLst/>
          </a:prstGeom>
          <a:noFill/>
          <a:ln w="0">
            <a:noFill/>
          </a:ln>
        </p:spPr>
        <p:txBody>
          <a:bodyPr lIns="90000" rIns="90000" tIns="45000" bIns="45000" anchor="t">
            <a:noAutofit/>
          </a:bodyPr>
          <a:lstStyle>
            <a:lvl1pPr indent="0" defTabSz="914400">
              <a:lnSpc>
                <a:spcPct val="100000"/>
              </a:lnSpc>
              <a:buNone/>
              <a:defRPr b="0" lang="fr-FR" sz="1800" spc="-1" strike="noStrike">
                <a:solidFill>
                  <a:schemeClr val="dk1"/>
                </a:solidFill>
                <a:latin typeface="Poppins"/>
              </a:defRPr>
            </a:lvl1pPr>
          </a:lstStyle>
          <a:p>
            <a:pPr indent="0" defTabSz="914400">
              <a:lnSpc>
                <a:spcPct val="100000"/>
              </a:lnSpc>
              <a:buNone/>
            </a:pPr>
            <a:r>
              <a:rPr b="0" lang="fr-FR" sz="1800" spc="-1" strike="noStrike">
                <a:solidFill>
                  <a:schemeClr val="dk1"/>
                </a:solidFill>
                <a:latin typeface="Poppins"/>
              </a:rPr>
              <a:t>&lt;date/heure&gt;</a:t>
            </a:r>
            <a:endParaRPr b="0" lang="fr-FR" sz="1800" spc="-1" strike="noStrike">
              <a:solidFill>
                <a:srgbClr val="000000"/>
              </a:solidFill>
              <a:latin typeface="Times New Roman"/>
            </a:endParaRPr>
          </a:p>
        </p:txBody>
      </p:sp>
      <p:sp>
        <p:nvSpPr>
          <p:cNvPr id="61" name="PlaceHolder 5"/>
          <p:cNvSpPr>
            <a:spLocks noGrp="1"/>
          </p:cNvSpPr>
          <p:nvPr>
            <p:ph type="ftr" idx="8"/>
          </p:nvPr>
        </p:nvSpPr>
        <p:spPr>
          <a:xfrm>
            <a:off x="4038480" y="6356520"/>
            <a:ext cx="4114440" cy="364680"/>
          </a:xfrm>
          <a:prstGeom prst="rect">
            <a:avLst/>
          </a:prstGeom>
          <a:noFill/>
          <a:ln w="0">
            <a:noFill/>
          </a:ln>
        </p:spPr>
        <p:txBody>
          <a:bodyPr lIns="90000" rIns="90000" tIns="45000" bIns="4500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62" name="PlaceHolder 6"/>
          <p:cNvSpPr>
            <a:spLocks noGrp="1"/>
          </p:cNvSpPr>
          <p:nvPr>
            <p:ph type="sldNum" idx="9"/>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2800" spc="-1" strike="noStrike">
                <a:solidFill>
                  <a:srgbClr val="9bd2ff"/>
                </a:solidFill>
                <a:latin typeface="Poppins"/>
              </a:defRPr>
            </a:lvl1pPr>
          </a:lstStyle>
          <a:p>
            <a:pPr indent="0" algn="r" defTabSz="914400">
              <a:lnSpc>
                <a:spcPct val="100000"/>
              </a:lnSpc>
              <a:buNone/>
            </a:pPr>
            <a:fld id="{66AC2BEA-EA1B-4721-884A-B79D5DE413FA}" type="slidenum">
              <a:rPr b="0" lang="fr-FR" sz="2800" spc="-1" strike="noStrike">
                <a:solidFill>
                  <a:srgbClr val="9bd2ff"/>
                </a:solidFill>
                <a:latin typeface="Poppins"/>
              </a:rPr>
              <a:t>&lt;numéro&gt;</a:t>
            </a:fld>
            <a:endParaRPr b="0" lang="fr-FR"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4"/>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63" name="Image 7" descr=""/>
          <p:cNvPicPr/>
          <p:nvPr/>
        </p:nvPicPr>
        <p:blipFill>
          <a:blip r:embed="rId2"/>
          <a:stretch/>
        </p:blipFill>
        <p:spPr>
          <a:xfrm>
            <a:off x="10088640" y="6484320"/>
            <a:ext cx="1832400" cy="197640"/>
          </a:xfrm>
          <a:prstGeom prst="rect">
            <a:avLst/>
          </a:prstGeom>
          <a:ln w="0">
            <a:noFill/>
          </a:ln>
        </p:spPr>
      </p:pic>
      <p:grpSp>
        <p:nvGrpSpPr>
          <p:cNvPr id="64" name="Groupe 1"/>
          <p:cNvGrpSpPr/>
          <p:nvPr/>
        </p:nvGrpSpPr>
        <p:grpSpPr>
          <a:xfrm>
            <a:off x="270720" y="282240"/>
            <a:ext cx="1570320" cy="509400"/>
            <a:chOff x="270720" y="282240"/>
            <a:chExt cx="1570320" cy="509400"/>
          </a:xfrm>
        </p:grpSpPr>
        <p:pic>
          <p:nvPicPr>
            <p:cNvPr id="65" name="Image 16" descr=""/>
            <p:cNvPicPr/>
            <p:nvPr/>
          </p:nvPicPr>
          <p:blipFill>
            <a:blip r:embed="rId3"/>
            <a:stretch/>
          </p:blipFill>
          <p:spPr>
            <a:xfrm>
              <a:off x="270720" y="282240"/>
              <a:ext cx="1570320" cy="327960"/>
            </a:xfrm>
            <a:prstGeom prst="rect">
              <a:avLst/>
            </a:prstGeom>
            <a:ln w="0">
              <a:noFill/>
            </a:ln>
          </p:spPr>
        </p:pic>
        <p:sp>
          <p:nvSpPr>
            <p:cNvPr id="66" name="ZoneTexte 17"/>
            <p:cNvSpPr/>
            <p:nvPr/>
          </p:nvSpPr>
          <p:spPr>
            <a:xfrm>
              <a:off x="270720" y="610560"/>
              <a:ext cx="1570320" cy="181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600" spc="-1" strike="noStrike">
                  <a:solidFill>
                    <a:srgbClr val="0072ce"/>
                  </a:solidFill>
                  <a:latin typeface="Poppins "/>
                </a:rPr>
                <a:t>Entreprise de services numériques</a:t>
              </a:r>
              <a:endParaRPr b="0" lang="fr-FR" sz="600" spc="-1" strike="noStrike">
                <a:solidFill>
                  <a:srgbClr val="000000"/>
                </a:solidFill>
                <a:latin typeface="Arial"/>
              </a:endParaRPr>
            </a:p>
          </p:txBody>
        </p:sp>
      </p:grpSp>
      <p:sp>
        <p:nvSpPr>
          <p:cNvPr id="67" name="PlaceHolder 1"/>
          <p:cNvSpPr>
            <a:spLocks noGrp="1"/>
          </p:cNvSpPr>
          <p:nvPr>
            <p:ph type="title"/>
          </p:nvPr>
        </p:nvSpPr>
        <p:spPr>
          <a:xfrm>
            <a:off x="839880" y="457200"/>
            <a:ext cx="3931920" cy="1599840"/>
          </a:xfrm>
          <a:prstGeom prst="rect">
            <a:avLst/>
          </a:prstGeom>
          <a:noFill/>
          <a:ln w="0">
            <a:noFill/>
          </a:ln>
        </p:spPr>
        <p:txBody>
          <a:bodyPr lIns="90000" rIns="90000" tIns="45000" bIns="45000" anchor="b">
            <a:noAutofit/>
          </a:bodyPr>
          <a:p>
            <a:pPr indent="0" defTabSz="914400">
              <a:lnSpc>
                <a:spcPct val="90000"/>
              </a:lnSpc>
              <a:buNone/>
            </a:pPr>
            <a:r>
              <a:rPr b="0" lang="fr-FR" sz="3200" spc="-1" strike="noStrike">
                <a:solidFill>
                  <a:schemeClr val="dk1"/>
                </a:solidFill>
                <a:latin typeface="Poppins Medium"/>
              </a:rPr>
              <a:t>Modifiez le style du titre</a:t>
            </a:r>
            <a:endParaRPr b="0" lang="fr-FR" sz="3200" spc="-1" strike="noStrike">
              <a:solidFill>
                <a:schemeClr val="dk1"/>
              </a:solidFill>
              <a:latin typeface="Poppins"/>
            </a:endParaRPr>
          </a:p>
        </p:txBody>
      </p:sp>
      <p:sp>
        <p:nvSpPr>
          <p:cNvPr id="68" name="PlaceHolder 2"/>
          <p:cNvSpPr>
            <a:spLocks noGrp="1"/>
          </p:cNvSpPr>
          <p:nvPr>
            <p:ph type="body"/>
          </p:nvPr>
        </p:nvSpPr>
        <p:spPr>
          <a:xfrm>
            <a:off x="5183280" y="987480"/>
            <a:ext cx="6171840" cy="4873320"/>
          </a:xfrm>
          <a:prstGeom prst="rect">
            <a:avLst/>
          </a:prstGeom>
          <a:noFill/>
          <a:ln w="0">
            <a:noFill/>
          </a:ln>
        </p:spPr>
        <p:txBody>
          <a:bodyPr lIns="90000" rIns="90000" tIns="45000" bIns="45000" anchor="t">
            <a:noAutofit/>
          </a:bodyPr>
          <a:p>
            <a:pPr marL="432000" indent="-324000">
              <a:lnSpc>
                <a:spcPct val="90000"/>
              </a:lnSpc>
              <a:spcBef>
                <a:spcPts val="1417"/>
              </a:spcBef>
              <a:buClr>
                <a:srgbClr val="000000"/>
              </a:buClr>
              <a:buSzPct val="45000"/>
              <a:buFont typeface="Wingdings" charset="2"/>
              <a:buChar char=""/>
            </a:pPr>
            <a:r>
              <a:rPr b="0" lang="fr-FR" sz="3200" spc="-1" strike="noStrike">
                <a:solidFill>
                  <a:schemeClr val="dk1"/>
                </a:solidFill>
                <a:latin typeface="Poppins"/>
              </a:rPr>
              <a:t>Cliquez pour éditer le format du plan de texte</a:t>
            </a:r>
            <a:endParaRPr b="0" lang="fr-FR" sz="3200" spc="-1" strike="noStrike">
              <a:solidFill>
                <a:schemeClr val="dk1"/>
              </a:solidFill>
              <a:latin typeface="Poppins"/>
            </a:endParaRPr>
          </a:p>
          <a:p>
            <a:pPr lvl="1" marL="864000" indent="-324000">
              <a:lnSpc>
                <a:spcPct val="90000"/>
              </a:lnSpc>
              <a:spcBef>
                <a:spcPts val="1134"/>
              </a:spcBef>
              <a:buClr>
                <a:srgbClr val="000000"/>
              </a:buClr>
              <a:buSzPct val="75000"/>
              <a:buFont typeface="Symbol" charset="2"/>
              <a:buChar char=""/>
            </a:pPr>
            <a:r>
              <a:rPr b="0" lang="fr-FR" sz="3200" spc="-1" strike="noStrike">
                <a:solidFill>
                  <a:schemeClr val="dk1"/>
                </a:solidFill>
                <a:latin typeface="Poppins"/>
              </a:rPr>
              <a:t>Second niveau de plan</a:t>
            </a:r>
            <a:endParaRPr b="0" lang="fr-FR" sz="3200" spc="-1" strike="noStrike">
              <a:solidFill>
                <a:schemeClr val="dk1"/>
              </a:solidFill>
              <a:latin typeface="Poppins"/>
            </a:endParaRPr>
          </a:p>
          <a:p>
            <a:pPr lvl="2" marL="1296000" indent="-288000">
              <a:lnSpc>
                <a:spcPct val="90000"/>
              </a:lnSpc>
              <a:spcBef>
                <a:spcPts val="850"/>
              </a:spcBef>
              <a:buClr>
                <a:srgbClr val="000000"/>
              </a:buClr>
              <a:buSzPct val="45000"/>
              <a:buFont typeface="Wingdings" charset="2"/>
              <a:buChar char=""/>
            </a:pPr>
            <a:r>
              <a:rPr b="0" lang="fr-FR" sz="3200" spc="-1" strike="noStrike">
                <a:solidFill>
                  <a:schemeClr val="dk1"/>
                </a:solidFill>
                <a:latin typeface="Poppins"/>
              </a:rPr>
              <a:t>Troisième niveau de plan</a:t>
            </a:r>
            <a:endParaRPr b="0" lang="fr-FR" sz="3200" spc="-1" strike="noStrike">
              <a:solidFill>
                <a:schemeClr val="dk1"/>
              </a:solidFill>
              <a:latin typeface="Poppins"/>
            </a:endParaRPr>
          </a:p>
          <a:p>
            <a:pPr lvl="3" marL="1728000" indent="-216000">
              <a:lnSpc>
                <a:spcPct val="90000"/>
              </a:lnSpc>
              <a:spcBef>
                <a:spcPts val="567"/>
              </a:spcBef>
              <a:buClr>
                <a:srgbClr val="000000"/>
              </a:buClr>
              <a:buSzPct val="75000"/>
              <a:buFont typeface="Symbol" charset="2"/>
              <a:buChar char=""/>
            </a:pPr>
            <a:r>
              <a:rPr b="0" lang="fr-FR" sz="3200" spc="-1" strike="noStrike">
                <a:solidFill>
                  <a:schemeClr val="dk1"/>
                </a:solidFill>
                <a:latin typeface="Poppins"/>
              </a:rPr>
              <a:t>Quatrième niveau de plan</a:t>
            </a:r>
            <a:endParaRPr b="0" lang="fr-FR" sz="3200" spc="-1" strike="noStrike">
              <a:solidFill>
                <a:schemeClr val="dk1"/>
              </a:solidFill>
              <a:latin typeface="Poppins"/>
            </a:endParaRPr>
          </a:p>
          <a:p>
            <a:pPr lvl="4" marL="2160000" indent="-216000">
              <a:lnSpc>
                <a:spcPct val="90000"/>
              </a:lnSpc>
              <a:spcBef>
                <a:spcPts val="283"/>
              </a:spcBef>
              <a:buClr>
                <a:srgbClr val="000000"/>
              </a:buClr>
              <a:buSzPct val="45000"/>
              <a:buFont typeface="Wingdings" charset="2"/>
              <a:buChar char=""/>
            </a:pPr>
            <a:r>
              <a:rPr b="0" lang="fr-FR" sz="3200" spc="-1" strike="noStrike">
                <a:solidFill>
                  <a:schemeClr val="dk1"/>
                </a:solidFill>
                <a:latin typeface="Poppins"/>
              </a:rPr>
              <a:t>Cinquième niveau de plan</a:t>
            </a:r>
            <a:endParaRPr b="0" lang="fr-FR" sz="3200" spc="-1" strike="noStrike">
              <a:solidFill>
                <a:schemeClr val="dk1"/>
              </a:solidFill>
              <a:latin typeface="Poppins"/>
            </a:endParaRPr>
          </a:p>
          <a:p>
            <a:pPr lvl="5" marL="2592000" indent="-216000">
              <a:lnSpc>
                <a:spcPct val="90000"/>
              </a:lnSpc>
              <a:spcBef>
                <a:spcPts val="283"/>
              </a:spcBef>
              <a:buClr>
                <a:srgbClr val="000000"/>
              </a:buClr>
              <a:buSzPct val="45000"/>
              <a:buFont typeface="Wingdings" charset="2"/>
              <a:buChar char=""/>
            </a:pPr>
            <a:r>
              <a:rPr b="0" lang="fr-FR" sz="3200" spc="-1" strike="noStrike">
                <a:solidFill>
                  <a:schemeClr val="dk1"/>
                </a:solidFill>
                <a:latin typeface="Poppins"/>
              </a:rPr>
              <a:t>Sixième niveau de plan</a:t>
            </a:r>
            <a:endParaRPr b="0" lang="fr-FR" sz="3200" spc="-1" strike="noStrike">
              <a:solidFill>
                <a:schemeClr val="dk1"/>
              </a:solidFill>
              <a:latin typeface="Poppins"/>
            </a:endParaRPr>
          </a:p>
          <a:p>
            <a:pPr lvl="6" marL="3024000" indent="-216000">
              <a:lnSpc>
                <a:spcPct val="90000"/>
              </a:lnSpc>
              <a:spcBef>
                <a:spcPts val="283"/>
              </a:spcBef>
              <a:buClr>
                <a:srgbClr val="000000"/>
              </a:buClr>
              <a:buSzPct val="45000"/>
              <a:buFont typeface="Wingdings" charset="2"/>
              <a:buChar char=""/>
            </a:pPr>
            <a:r>
              <a:rPr b="0" lang="fr-FR" sz="3200" spc="-1" strike="noStrike">
                <a:solidFill>
                  <a:schemeClr val="dk1"/>
                </a:solidFill>
                <a:latin typeface="Poppins"/>
              </a:rPr>
              <a:t>Septième niveau de plan</a:t>
            </a:r>
            <a:endParaRPr b="0" lang="fr-FR" sz="3200" spc="-1" strike="noStrike">
              <a:solidFill>
                <a:schemeClr val="dk1"/>
              </a:solidFill>
              <a:latin typeface="Poppins"/>
            </a:endParaRPr>
          </a:p>
        </p:txBody>
      </p:sp>
      <p:sp>
        <p:nvSpPr>
          <p:cNvPr id="69" name="PlaceHolder 3"/>
          <p:cNvSpPr>
            <a:spLocks noGrp="1"/>
          </p:cNvSpPr>
          <p:nvPr>
            <p:ph type="body"/>
          </p:nvPr>
        </p:nvSpPr>
        <p:spPr>
          <a:xfrm>
            <a:off x="839880" y="2057400"/>
            <a:ext cx="3931920" cy="3811320"/>
          </a:xfrm>
          <a:prstGeom prst="rect">
            <a:avLst/>
          </a:prstGeom>
          <a:noFill/>
          <a:ln w="0">
            <a:noFill/>
          </a:ln>
        </p:spPr>
        <p:txBody>
          <a:bodyPr lIns="90000" rIns="90000" tIns="45000" bIns="45000" anchor="t">
            <a:noAutofit/>
          </a:bodyPr>
          <a:p>
            <a:pPr indent="0" defTabSz="914400">
              <a:lnSpc>
                <a:spcPct val="90000"/>
              </a:lnSpc>
              <a:spcBef>
                <a:spcPts val="1001"/>
              </a:spcBef>
              <a:buNone/>
              <a:tabLst>
                <a:tab algn="l" pos="0"/>
              </a:tabLst>
            </a:pPr>
            <a:r>
              <a:rPr b="0" lang="fr-FR" sz="1600" spc="-1" strike="noStrike">
                <a:solidFill>
                  <a:schemeClr val="dk1"/>
                </a:solidFill>
                <a:latin typeface="Poppins"/>
              </a:rPr>
              <a:t>Cliquez pour modifier les styles du texte du masque</a:t>
            </a:r>
            <a:endParaRPr b="0" lang="fr-FR" sz="1600" spc="-1" strike="noStrike">
              <a:solidFill>
                <a:schemeClr val="dk1"/>
              </a:solidFill>
              <a:latin typeface="Poppins"/>
            </a:endParaRPr>
          </a:p>
        </p:txBody>
      </p:sp>
      <p:sp>
        <p:nvSpPr>
          <p:cNvPr id="70" name="PlaceHolder 4"/>
          <p:cNvSpPr>
            <a:spLocks noGrp="1"/>
          </p:cNvSpPr>
          <p:nvPr>
            <p:ph type="dt" idx="10"/>
          </p:nvPr>
        </p:nvSpPr>
        <p:spPr>
          <a:xfrm>
            <a:off x="314280" y="6464880"/>
            <a:ext cx="4952520" cy="239400"/>
          </a:xfrm>
          <a:prstGeom prst="rect">
            <a:avLst/>
          </a:prstGeom>
          <a:noFill/>
          <a:ln w="0">
            <a:noFill/>
          </a:ln>
        </p:spPr>
        <p:txBody>
          <a:bodyPr lIns="90000" rIns="90000" tIns="45000" bIns="45000" anchor="t">
            <a:noAutofit/>
          </a:bodyPr>
          <a:lstStyle>
            <a:lvl1pPr indent="0" defTabSz="914400">
              <a:lnSpc>
                <a:spcPct val="100000"/>
              </a:lnSpc>
              <a:buNone/>
              <a:defRPr b="0" lang="fr-FR" sz="1800" spc="-1" strike="noStrike">
                <a:solidFill>
                  <a:schemeClr val="dk1"/>
                </a:solidFill>
                <a:latin typeface="Poppins"/>
              </a:defRPr>
            </a:lvl1pPr>
          </a:lstStyle>
          <a:p>
            <a:pPr indent="0" defTabSz="914400">
              <a:lnSpc>
                <a:spcPct val="100000"/>
              </a:lnSpc>
              <a:buNone/>
            </a:pPr>
            <a:r>
              <a:rPr b="0" lang="fr-FR" sz="1800" spc="-1" strike="noStrike">
                <a:solidFill>
                  <a:schemeClr val="dk1"/>
                </a:solidFill>
                <a:latin typeface="Poppins"/>
              </a:rPr>
              <a:t>&lt;date/heure&gt;</a:t>
            </a:r>
            <a:endParaRPr b="0" lang="fr-FR" sz="1800" spc="-1" strike="noStrike">
              <a:solidFill>
                <a:srgbClr val="000000"/>
              </a:solidFill>
              <a:latin typeface="Times New Roman"/>
            </a:endParaRPr>
          </a:p>
        </p:txBody>
      </p:sp>
      <p:sp>
        <p:nvSpPr>
          <p:cNvPr id="71" name="PlaceHolder 5"/>
          <p:cNvSpPr>
            <a:spLocks noGrp="1"/>
          </p:cNvSpPr>
          <p:nvPr>
            <p:ph type="ftr" idx="11"/>
          </p:nvPr>
        </p:nvSpPr>
        <p:spPr>
          <a:xfrm>
            <a:off x="4038480" y="6356520"/>
            <a:ext cx="4114440" cy="364680"/>
          </a:xfrm>
          <a:prstGeom prst="rect">
            <a:avLst/>
          </a:prstGeom>
          <a:noFill/>
          <a:ln w="0">
            <a:noFill/>
          </a:ln>
        </p:spPr>
        <p:txBody>
          <a:bodyPr lIns="90000" rIns="90000" tIns="45000" bIns="45000" anchor="t">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72" name="PlaceHolder 6"/>
          <p:cNvSpPr>
            <a:spLocks noGrp="1"/>
          </p:cNvSpPr>
          <p:nvPr>
            <p:ph type="sldNum" idx="12"/>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2800" spc="-1" strike="noStrike">
                <a:solidFill>
                  <a:srgbClr val="9bd2ff"/>
                </a:solidFill>
                <a:latin typeface="Poppins"/>
              </a:defRPr>
            </a:lvl1pPr>
          </a:lstStyle>
          <a:p>
            <a:pPr indent="0" algn="r" defTabSz="914400">
              <a:lnSpc>
                <a:spcPct val="100000"/>
              </a:lnSpc>
              <a:buNone/>
            </a:pPr>
            <a:fld id="{BDA49F86-2BE8-4DDB-AD21-CB0E6ABD1DFD}" type="slidenum">
              <a:rPr b="0" lang="fr-FR" sz="2800" spc="-1" strike="noStrike">
                <a:solidFill>
                  <a:srgbClr val="9bd2ff"/>
                </a:solidFill>
                <a:latin typeface="Poppins"/>
              </a:rPr>
              <a:t>&lt;numéro&gt;</a:t>
            </a:fld>
            <a:endParaRPr b="0" lang="fr-FR" sz="28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4"/>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3" name="PlaceHolder 1"/>
          <p:cNvSpPr>
            <a:spLocks noGrp="1"/>
          </p:cNvSpPr>
          <p:nvPr>
            <p:ph type="title"/>
          </p:nvPr>
        </p:nvSpPr>
        <p:spPr>
          <a:xfrm>
            <a:off x="1523880" y="1122480"/>
            <a:ext cx="9143640" cy="2387160"/>
          </a:xfrm>
          <a:prstGeom prst="rect">
            <a:avLst/>
          </a:prstGeom>
          <a:noFill/>
          <a:ln w="0">
            <a:noFill/>
          </a:ln>
        </p:spPr>
        <p:txBody>
          <a:bodyPr lIns="91440" rIns="91440" tIns="45720" bIns="45720" anchor="b">
            <a:noAutofit/>
          </a:bodyPr>
          <a:p>
            <a:pPr indent="0" algn="ctr" defTabSz="914400">
              <a:lnSpc>
                <a:spcPct val="90000"/>
              </a:lnSpc>
              <a:buNone/>
            </a:pPr>
            <a:r>
              <a:rPr b="0" lang="fr-FR" sz="6000" spc="-1" strike="noStrike">
                <a:solidFill>
                  <a:schemeClr val="dk1"/>
                </a:solidFill>
                <a:latin typeface="Calibri Light"/>
              </a:rPr>
              <a:t>Modifiez le style du titre</a:t>
            </a:r>
            <a:endParaRPr b="0" lang="fr-FR" sz="6000" spc="-1" strike="noStrike">
              <a:solidFill>
                <a:schemeClr val="dk1"/>
              </a:solidFill>
              <a:latin typeface="Calibri"/>
            </a:endParaRPr>
          </a:p>
        </p:txBody>
      </p:sp>
      <p:sp>
        <p:nvSpPr>
          <p:cNvPr id="74" name="PlaceHolder 2"/>
          <p:cNvSpPr>
            <a:spLocks noGrp="1"/>
          </p:cNvSpPr>
          <p:nvPr>
            <p:ph type="dt" idx="13"/>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r-FR" sz="1200" spc="-1" strike="noStrike">
                <a:solidFill>
                  <a:schemeClr val="dk1">
                    <a:tint val="75000"/>
                  </a:schemeClr>
                </a:solidFill>
                <a:latin typeface="Calibri"/>
              </a:defRPr>
            </a:lvl1pPr>
          </a:lstStyle>
          <a:p>
            <a:pPr indent="0" defTabSz="914400">
              <a:lnSpc>
                <a:spcPct val="100000"/>
              </a:lnSpc>
              <a:buNone/>
            </a:pPr>
            <a:r>
              <a:rPr b="0" lang="fr-FR"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75" name="PlaceHolder 3"/>
          <p:cNvSpPr>
            <a:spLocks noGrp="1"/>
          </p:cNvSpPr>
          <p:nvPr>
            <p:ph type="ftr" idx="14"/>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76" name="PlaceHolder 4"/>
          <p:cNvSpPr>
            <a:spLocks noGrp="1"/>
          </p:cNvSpPr>
          <p:nvPr>
            <p:ph type="sldNum" idx="15"/>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1200" spc="-1" strike="noStrike">
                <a:solidFill>
                  <a:schemeClr val="dk1">
                    <a:tint val="75000"/>
                  </a:schemeClr>
                </a:solidFill>
                <a:latin typeface="Calibri"/>
              </a:defRPr>
            </a:lvl1pPr>
          </a:lstStyle>
          <a:p>
            <a:pPr indent="0" algn="r" defTabSz="914400">
              <a:lnSpc>
                <a:spcPct val="100000"/>
              </a:lnSpc>
              <a:buNone/>
            </a:pPr>
            <a:fld id="{F4D864F6-4188-45C0-ADDA-27FFFBC4B57E}" type="slidenum">
              <a:rPr b="0" lang="fr-FR"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9"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r-FR" sz="4400" spc="-1" strike="noStrike">
                <a:solidFill>
                  <a:schemeClr val="dk1"/>
                </a:solidFill>
                <a:latin typeface="Calibri Light"/>
              </a:rPr>
              <a:t>Modifiez le style du titre</a:t>
            </a:r>
            <a:endParaRPr b="0" lang="fr-FR" sz="4400" spc="-1" strike="noStrike">
              <a:solidFill>
                <a:schemeClr val="dk1"/>
              </a:solidFill>
              <a:latin typeface="Calibri"/>
            </a:endParaRPr>
          </a:p>
        </p:txBody>
      </p:sp>
      <p:sp>
        <p:nvSpPr>
          <p:cNvPr id="80"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fr-FR" sz="2800" spc="-1" strike="noStrike">
                <a:solidFill>
                  <a:schemeClr val="dk1"/>
                </a:solidFill>
                <a:latin typeface="Calibri"/>
              </a:rPr>
              <a:t>Cliquez pour modifier les styles du texte du masque</a:t>
            </a:r>
            <a:endParaRPr b="0" lang="fr-FR"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fr-FR" sz="2400" spc="-1" strike="noStrike">
                <a:solidFill>
                  <a:schemeClr val="dk1"/>
                </a:solidFill>
                <a:latin typeface="Calibri"/>
              </a:rPr>
              <a:t>Deuxième niveau</a:t>
            </a:r>
            <a:endParaRPr b="0" lang="fr-FR"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fr-FR" sz="2000" spc="-1" strike="noStrike">
                <a:solidFill>
                  <a:schemeClr val="dk1"/>
                </a:solidFill>
                <a:latin typeface="Calibri"/>
              </a:rPr>
              <a:t>Troisième niveau</a:t>
            </a:r>
            <a:endParaRPr b="0" lang="fr-FR"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Quatrième niveau</a:t>
            </a:r>
            <a:endParaRPr b="0" lang="fr-FR"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Cinquième niveau</a:t>
            </a:r>
            <a:endParaRPr b="0" lang="fr-FR" sz="1800" spc="-1" strike="noStrike">
              <a:solidFill>
                <a:schemeClr val="dk1"/>
              </a:solidFill>
              <a:latin typeface="Calibri"/>
            </a:endParaRPr>
          </a:p>
        </p:txBody>
      </p:sp>
      <p:sp>
        <p:nvSpPr>
          <p:cNvPr id="81" name="PlaceHolder 3"/>
          <p:cNvSpPr>
            <a:spLocks noGrp="1"/>
          </p:cNvSpPr>
          <p:nvPr>
            <p:ph type="dt" idx="16"/>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r-FR" sz="1200" spc="-1" strike="noStrike">
                <a:solidFill>
                  <a:schemeClr val="dk1">
                    <a:tint val="75000"/>
                  </a:schemeClr>
                </a:solidFill>
                <a:latin typeface="Calibri"/>
              </a:defRPr>
            </a:lvl1pPr>
          </a:lstStyle>
          <a:p>
            <a:pPr indent="0" defTabSz="914400">
              <a:lnSpc>
                <a:spcPct val="100000"/>
              </a:lnSpc>
              <a:buNone/>
            </a:pPr>
            <a:r>
              <a:rPr b="0" lang="fr-FR"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82" name="PlaceHolder 4"/>
          <p:cNvSpPr>
            <a:spLocks noGrp="1"/>
          </p:cNvSpPr>
          <p:nvPr>
            <p:ph type="ftr" idx="17"/>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83" name="PlaceHolder 5"/>
          <p:cNvSpPr>
            <a:spLocks noGrp="1"/>
          </p:cNvSpPr>
          <p:nvPr>
            <p:ph type="sldNum" idx="18"/>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1200" spc="-1" strike="noStrike">
                <a:solidFill>
                  <a:schemeClr val="dk1">
                    <a:tint val="75000"/>
                  </a:schemeClr>
                </a:solidFill>
                <a:latin typeface="Calibri"/>
              </a:defRPr>
            </a:lvl1pPr>
          </a:lstStyle>
          <a:p>
            <a:pPr indent="0" algn="r" defTabSz="914400">
              <a:lnSpc>
                <a:spcPct val="100000"/>
              </a:lnSpc>
              <a:buNone/>
            </a:pPr>
            <a:fld id="{F969BF4D-2416-44EE-8749-C9E2B484F0C2}" type="slidenum">
              <a:rPr b="0" lang="fr-FR"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4" name="PlaceHolder 1"/>
          <p:cNvSpPr>
            <a:spLocks noGrp="1"/>
          </p:cNvSpPr>
          <p:nvPr>
            <p:ph type="title"/>
          </p:nvPr>
        </p:nvSpPr>
        <p:spPr>
          <a:xfrm>
            <a:off x="8724960" y="365040"/>
            <a:ext cx="2628720" cy="5811480"/>
          </a:xfrm>
          <a:prstGeom prst="rect">
            <a:avLst/>
          </a:prstGeom>
          <a:noFill/>
          <a:ln w="0">
            <a:noFill/>
          </a:ln>
        </p:spPr>
        <p:txBody>
          <a:bodyPr lIns="91440" rIns="91440" tIns="45720" bIns="45720" anchor="ctr" vert="eaVert">
            <a:noAutofit/>
          </a:bodyPr>
          <a:p>
            <a:pPr indent="0" defTabSz="914400">
              <a:lnSpc>
                <a:spcPct val="90000"/>
              </a:lnSpc>
              <a:buNone/>
            </a:pPr>
            <a:r>
              <a:rPr b="0" lang="fr-FR" sz="4400" spc="-1" strike="noStrike">
                <a:solidFill>
                  <a:schemeClr val="dk1"/>
                </a:solidFill>
                <a:latin typeface="Calibri Light"/>
              </a:rPr>
              <a:t>Modifiez le style du titre</a:t>
            </a:r>
            <a:endParaRPr b="0" lang="fr-FR" sz="4400" spc="-1" strike="noStrike">
              <a:solidFill>
                <a:schemeClr val="dk1"/>
              </a:solidFill>
              <a:latin typeface="Calibri"/>
            </a:endParaRPr>
          </a:p>
        </p:txBody>
      </p:sp>
      <p:sp>
        <p:nvSpPr>
          <p:cNvPr id="85" name="PlaceHolder 2"/>
          <p:cNvSpPr>
            <a:spLocks noGrp="1"/>
          </p:cNvSpPr>
          <p:nvPr>
            <p:ph type="body"/>
          </p:nvPr>
        </p:nvSpPr>
        <p:spPr>
          <a:xfrm>
            <a:off x="838080" y="365040"/>
            <a:ext cx="7733880" cy="581148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fr-FR" sz="2800" spc="-1" strike="noStrike">
                <a:solidFill>
                  <a:schemeClr val="dk1"/>
                </a:solidFill>
                <a:latin typeface="Calibri"/>
              </a:rPr>
              <a:t>Cliquez pour modifier les styles du texte du masque</a:t>
            </a:r>
            <a:endParaRPr b="0" lang="fr-FR"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fr-FR" sz="2400" spc="-1" strike="noStrike">
                <a:solidFill>
                  <a:schemeClr val="dk1"/>
                </a:solidFill>
                <a:latin typeface="Calibri"/>
              </a:rPr>
              <a:t>Deuxième niveau</a:t>
            </a:r>
            <a:endParaRPr b="0" lang="fr-FR"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fr-FR" sz="2000" spc="-1" strike="noStrike">
                <a:solidFill>
                  <a:schemeClr val="dk1"/>
                </a:solidFill>
                <a:latin typeface="Calibri"/>
              </a:rPr>
              <a:t>Troisième niveau</a:t>
            </a:r>
            <a:endParaRPr b="0" lang="fr-FR"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Quatrième niveau</a:t>
            </a:r>
            <a:endParaRPr b="0" lang="fr-FR"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Cinquième niveau</a:t>
            </a:r>
            <a:endParaRPr b="0" lang="fr-FR" sz="1800" spc="-1" strike="noStrike">
              <a:solidFill>
                <a:schemeClr val="dk1"/>
              </a:solidFill>
              <a:latin typeface="Calibri"/>
            </a:endParaRPr>
          </a:p>
        </p:txBody>
      </p:sp>
      <p:sp>
        <p:nvSpPr>
          <p:cNvPr id="86" name="PlaceHolder 3"/>
          <p:cNvSpPr>
            <a:spLocks noGrp="1"/>
          </p:cNvSpPr>
          <p:nvPr>
            <p:ph type="dt" idx="19"/>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r-FR" sz="1200" spc="-1" strike="noStrike">
                <a:solidFill>
                  <a:schemeClr val="dk1">
                    <a:tint val="75000"/>
                  </a:schemeClr>
                </a:solidFill>
                <a:latin typeface="Calibri"/>
              </a:defRPr>
            </a:lvl1pPr>
          </a:lstStyle>
          <a:p>
            <a:pPr indent="0" defTabSz="914400">
              <a:lnSpc>
                <a:spcPct val="100000"/>
              </a:lnSpc>
              <a:buNone/>
            </a:pPr>
            <a:r>
              <a:rPr b="0" lang="fr-FR"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87" name="PlaceHolder 4"/>
          <p:cNvSpPr>
            <a:spLocks noGrp="1"/>
          </p:cNvSpPr>
          <p:nvPr>
            <p:ph type="ftr" idx="20"/>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88" name="PlaceHolder 5"/>
          <p:cNvSpPr>
            <a:spLocks noGrp="1"/>
          </p:cNvSpPr>
          <p:nvPr>
            <p:ph type="sldNum" idx="21"/>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1200" spc="-1" strike="noStrike">
                <a:solidFill>
                  <a:schemeClr val="dk1">
                    <a:tint val="75000"/>
                  </a:schemeClr>
                </a:solidFill>
                <a:latin typeface="Calibri"/>
              </a:defRPr>
            </a:lvl1pPr>
          </a:lstStyle>
          <a:p>
            <a:pPr indent="0" algn="r" defTabSz="914400">
              <a:lnSpc>
                <a:spcPct val="100000"/>
              </a:lnSpc>
              <a:buNone/>
            </a:pPr>
            <a:fld id="{424B37A2-AEDD-4B3A-BD06-1BFDB455F79E}" type="slidenum">
              <a:rPr b="0" lang="fr-FR"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9"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r-FR" sz="4400" spc="-1" strike="noStrike">
                <a:solidFill>
                  <a:schemeClr val="dk1"/>
                </a:solidFill>
                <a:latin typeface="Calibri Light"/>
              </a:rPr>
              <a:t>Modifiez le style du titre</a:t>
            </a:r>
            <a:endParaRPr b="0" lang="fr-FR" sz="4400" spc="-1" strike="noStrike">
              <a:solidFill>
                <a:schemeClr val="dk1"/>
              </a:solidFill>
              <a:latin typeface="Calibri"/>
            </a:endParaRPr>
          </a:p>
        </p:txBody>
      </p:sp>
      <p:sp>
        <p:nvSpPr>
          <p:cNvPr id="90"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r-FR" sz="2800" spc="-1" strike="noStrike">
                <a:solidFill>
                  <a:schemeClr val="dk1"/>
                </a:solidFill>
                <a:latin typeface="Calibri"/>
              </a:rPr>
              <a:t>Cliquez pour modifier les styles du texte du masque</a:t>
            </a:r>
            <a:endParaRPr b="0" lang="fr-FR"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fr-FR" sz="2400" spc="-1" strike="noStrike">
                <a:solidFill>
                  <a:schemeClr val="dk1"/>
                </a:solidFill>
                <a:latin typeface="Calibri"/>
              </a:rPr>
              <a:t>Deuxième niveau</a:t>
            </a:r>
            <a:endParaRPr b="0" lang="fr-FR"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fr-FR" sz="2000" spc="-1" strike="noStrike">
                <a:solidFill>
                  <a:schemeClr val="dk1"/>
                </a:solidFill>
                <a:latin typeface="Calibri"/>
              </a:rPr>
              <a:t>Troisième niveau</a:t>
            </a:r>
            <a:endParaRPr b="0" lang="fr-FR"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Quatrième niveau</a:t>
            </a:r>
            <a:endParaRPr b="0" lang="fr-FR"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Cinquième niveau</a:t>
            </a:r>
            <a:endParaRPr b="0" lang="fr-FR" sz="1800" spc="-1" strike="noStrike">
              <a:solidFill>
                <a:schemeClr val="dk1"/>
              </a:solidFill>
              <a:latin typeface="Calibri"/>
            </a:endParaRPr>
          </a:p>
        </p:txBody>
      </p:sp>
      <p:sp>
        <p:nvSpPr>
          <p:cNvPr id="91" name="PlaceHolder 3"/>
          <p:cNvSpPr>
            <a:spLocks noGrp="1"/>
          </p:cNvSpPr>
          <p:nvPr>
            <p:ph type="dt" idx="22"/>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r-FR" sz="1200" spc="-1" strike="noStrike">
                <a:solidFill>
                  <a:schemeClr val="dk1">
                    <a:tint val="75000"/>
                  </a:schemeClr>
                </a:solidFill>
                <a:latin typeface="Calibri"/>
              </a:defRPr>
            </a:lvl1pPr>
          </a:lstStyle>
          <a:p>
            <a:pPr indent="0" defTabSz="914400">
              <a:lnSpc>
                <a:spcPct val="100000"/>
              </a:lnSpc>
              <a:buNone/>
            </a:pPr>
            <a:r>
              <a:rPr b="0" lang="fr-FR"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92" name="PlaceHolder 4"/>
          <p:cNvSpPr>
            <a:spLocks noGrp="1"/>
          </p:cNvSpPr>
          <p:nvPr>
            <p:ph type="ftr" idx="23"/>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93" name="PlaceHolder 5"/>
          <p:cNvSpPr>
            <a:spLocks noGrp="1"/>
          </p:cNvSpPr>
          <p:nvPr>
            <p:ph type="sldNum" idx="24"/>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1200" spc="-1" strike="noStrike">
                <a:solidFill>
                  <a:schemeClr val="dk1">
                    <a:tint val="75000"/>
                  </a:schemeClr>
                </a:solidFill>
                <a:latin typeface="Calibri"/>
              </a:defRPr>
            </a:lvl1pPr>
          </a:lstStyle>
          <a:p>
            <a:pPr indent="0" algn="r" defTabSz="914400">
              <a:lnSpc>
                <a:spcPct val="100000"/>
              </a:lnSpc>
              <a:buNone/>
            </a:pPr>
            <a:fld id="{75EDE112-5484-4C75-9497-38522FD186B7}" type="slidenum">
              <a:rPr b="0" lang="fr-FR"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6" name="PlaceHolder 1"/>
          <p:cNvSpPr>
            <a:spLocks noGrp="1"/>
          </p:cNvSpPr>
          <p:nvPr>
            <p:ph type="title"/>
          </p:nvPr>
        </p:nvSpPr>
        <p:spPr>
          <a:xfrm>
            <a:off x="831960" y="1709640"/>
            <a:ext cx="10515240" cy="2852280"/>
          </a:xfrm>
          <a:prstGeom prst="rect">
            <a:avLst/>
          </a:prstGeom>
          <a:noFill/>
          <a:ln w="0">
            <a:noFill/>
          </a:ln>
        </p:spPr>
        <p:txBody>
          <a:bodyPr lIns="91440" rIns="91440" tIns="45720" bIns="45720" anchor="b">
            <a:noAutofit/>
          </a:bodyPr>
          <a:p>
            <a:pPr indent="0" defTabSz="914400">
              <a:lnSpc>
                <a:spcPct val="90000"/>
              </a:lnSpc>
              <a:buNone/>
            </a:pPr>
            <a:r>
              <a:rPr b="0" lang="fr-FR" sz="6000" spc="-1" strike="noStrike">
                <a:solidFill>
                  <a:schemeClr val="dk1"/>
                </a:solidFill>
                <a:latin typeface="Calibri Light"/>
              </a:rPr>
              <a:t>Modifiez le style du titre</a:t>
            </a:r>
            <a:endParaRPr b="0" lang="fr-FR" sz="6000" spc="-1" strike="noStrike">
              <a:solidFill>
                <a:schemeClr val="dk1"/>
              </a:solidFill>
              <a:latin typeface="Calibri"/>
            </a:endParaRPr>
          </a:p>
        </p:txBody>
      </p:sp>
      <p:sp>
        <p:nvSpPr>
          <p:cNvPr id="97" name="PlaceHolder 2"/>
          <p:cNvSpPr>
            <a:spLocks noGrp="1"/>
          </p:cNvSpPr>
          <p:nvPr>
            <p:ph type="body"/>
          </p:nvPr>
        </p:nvSpPr>
        <p:spPr>
          <a:xfrm>
            <a:off x="831960" y="4589640"/>
            <a:ext cx="10515240" cy="14997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fr-FR" sz="2400" spc="-1" strike="noStrike">
                <a:solidFill>
                  <a:schemeClr val="dk1">
                    <a:tint val="75000"/>
                  </a:schemeClr>
                </a:solidFill>
                <a:latin typeface="Calibri"/>
              </a:rPr>
              <a:t>Cliquez pour modifier les styles du texte du masque</a:t>
            </a:r>
            <a:endParaRPr b="0" lang="fr-FR" sz="2400" spc="-1" strike="noStrike">
              <a:solidFill>
                <a:schemeClr val="dk1"/>
              </a:solidFill>
              <a:latin typeface="Calibri"/>
            </a:endParaRPr>
          </a:p>
        </p:txBody>
      </p:sp>
      <p:sp>
        <p:nvSpPr>
          <p:cNvPr id="98" name="PlaceHolder 3"/>
          <p:cNvSpPr>
            <a:spLocks noGrp="1"/>
          </p:cNvSpPr>
          <p:nvPr>
            <p:ph type="dt" idx="25"/>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r-FR" sz="1200" spc="-1" strike="noStrike">
                <a:solidFill>
                  <a:schemeClr val="dk1">
                    <a:tint val="75000"/>
                  </a:schemeClr>
                </a:solidFill>
                <a:latin typeface="Calibri"/>
              </a:defRPr>
            </a:lvl1pPr>
          </a:lstStyle>
          <a:p>
            <a:pPr indent="0" defTabSz="914400">
              <a:lnSpc>
                <a:spcPct val="100000"/>
              </a:lnSpc>
              <a:buNone/>
            </a:pPr>
            <a:r>
              <a:rPr b="0" lang="fr-FR"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99" name="PlaceHolder 4"/>
          <p:cNvSpPr>
            <a:spLocks noGrp="1"/>
          </p:cNvSpPr>
          <p:nvPr>
            <p:ph type="ftr" idx="26"/>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00" name="PlaceHolder 5"/>
          <p:cNvSpPr>
            <a:spLocks noGrp="1"/>
          </p:cNvSpPr>
          <p:nvPr>
            <p:ph type="sldNum" idx="27"/>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1200" spc="-1" strike="noStrike">
                <a:solidFill>
                  <a:schemeClr val="dk1">
                    <a:tint val="75000"/>
                  </a:schemeClr>
                </a:solidFill>
                <a:latin typeface="Calibri"/>
              </a:defRPr>
            </a:lvl1pPr>
          </a:lstStyle>
          <a:p>
            <a:pPr indent="0" algn="r" defTabSz="914400">
              <a:lnSpc>
                <a:spcPct val="100000"/>
              </a:lnSpc>
              <a:buNone/>
            </a:pPr>
            <a:fld id="{C9C0912A-0932-46DC-8EF4-1C097DD8691E}" type="slidenum">
              <a:rPr b="0" lang="fr-FR"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9" r:id="rId2"/>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1"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r-FR" sz="4400" spc="-1" strike="noStrike">
                <a:solidFill>
                  <a:schemeClr val="dk1"/>
                </a:solidFill>
                <a:latin typeface="Calibri Light"/>
              </a:rPr>
              <a:t>Modifiez le style du titre</a:t>
            </a:r>
            <a:endParaRPr b="0" lang="fr-FR" sz="4400" spc="-1" strike="noStrike">
              <a:solidFill>
                <a:schemeClr val="dk1"/>
              </a:solidFill>
              <a:latin typeface="Calibri"/>
            </a:endParaRPr>
          </a:p>
        </p:txBody>
      </p:sp>
      <p:sp>
        <p:nvSpPr>
          <p:cNvPr id="102" name="PlaceHolder 2"/>
          <p:cNvSpPr>
            <a:spLocks noGrp="1"/>
          </p:cNvSpPr>
          <p:nvPr>
            <p:ph type="body"/>
          </p:nvPr>
        </p:nvSpPr>
        <p:spPr>
          <a:xfrm>
            <a:off x="83808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r-FR" sz="2800" spc="-1" strike="noStrike">
                <a:solidFill>
                  <a:schemeClr val="dk1"/>
                </a:solidFill>
                <a:latin typeface="Calibri"/>
              </a:rPr>
              <a:t>Cliquez pour modifier les styles du texte du masque</a:t>
            </a:r>
            <a:endParaRPr b="0" lang="fr-FR"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fr-FR" sz="2400" spc="-1" strike="noStrike">
                <a:solidFill>
                  <a:schemeClr val="dk1"/>
                </a:solidFill>
                <a:latin typeface="Calibri"/>
              </a:rPr>
              <a:t>Deuxième niveau</a:t>
            </a:r>
            <a:endParaRPr b="0" lang="fr-FR"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fr-FR" sz="2000" spc="-1" strike="noStrike">
                <a:solidFill>
                  <a:schemeClr val="dk1"/>
                </a:solidFill>
                <a:latin typeface="Calibri"/>
              </a:rPr>
              <a:t>Troisième niveau</a:t>
            </a:r>
            <a:endParaRPr b="0" lang="fr-FR"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Quatrième niveau</a:t>
            </a:r>
            <a:endParaRPr b="0" lang="fr-FR"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Cinquième niveau</a:t>
            </a:r>
            <a:endParaRPr b="0" lang="fr-FR" sz="1800" spc="-1" strike="noStrike">
              <a:solidFill>
                <a:schemeClr val="dk1"/>
              </a:solidFill>
              <a:latin typeface="Calibri"/>
            </a:endParaRPr>
          </a:p>
        </p:txBody>
      </p:sp>
      <p:sp>
        <p:nvSpPr>
          <p:cNvPr id="103" name="PlaceHolder 3"/>
          <p:cNvSpPr>
            <a:spLocks noGrp="1"/>
          </p:cNvSpPr>
          <p:nvPr>
            <p:ph type="body"/>
          </p:nvPr>
        </p:nvSpPr>
        <p:spPr>
          <a:xfrm>
            <a:off x="617220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r-FR" sz="2800" spc="-1" strike="noStrike">
                <a:solidFill>
                  <a:schemeClr val="dk1"/>
                </a:solidFill>
                <a:latin typeface="Calibri"/>
              </a:rPr>
              <a:t>Cliquez pour modifier les styles du texte du masque</a:t>
            </a:r>
            <a:endParaRPr b="0" lang="fr-FR"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fr-FR" sz="2400" spc="-1" strike="noStrike">
                <a:solidFill>
                  <a:schemeClr val="dk1"/>
                </a:solidFill>
                <a:latin typeface="Calibri"/>
              </a:rPr>
              <a:t>Deuxième niveau</a:t>
            </a:r>
            <a:endParaRPr b="0" lang="fr-FR"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fr-FR" sz="2000" spc="-1" strike="noStrike">
                <a:solidFill>
                  <a:schemeClr val="dk1"/>
                </a:solidFill>
                <a:latin typeface="Calibri"/>
              </a:rPr>
              <a:t>Troisième niveau</a:t>
            </a:r>
            <a:endParaRPr b="0" lang="fr-FR"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Quatrième niveau</a:t>
            </a:r>
            <a:endParaRPr b="0" lang="fr-FR"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Cinquième niveau</a:t>
            </a:r>
            <a:endParaRPr b="0" lang="fr-FR" sz="1800" spc="-1" strike="noStrike">
              <a:solidFill>
                <a:schemeClr val="dk1"/>
              </a:solidFill>
              <a:latin typeface="Calibri"/>
            </a:endParaRPr>
          </a:p>
        </p:txBody>
      </p:sp>
      <p:sp>
        <p:nvSpPr>
          <p:cNvPr id="104" name="PlaceHolder 4"/>
          <p:cNvSpPr>
            <a:spLocks noGrp="1"/>
          </p:cNvSpPr>
          <p:nvPr>
            <p:ph type="dt" idx="28"/>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r-FR" sz="1200" spc="-1" strike="noStrike">
                <a:solidFill>
                  <a:schemeClr val="dk1">
                    <a:tint val="75000"/>
                  </a:schemeClr>
                </a:solidFill>
                <a:latin typeface="Calibri"/>
              </a:defRPr>
            </a:lvl1pPr>
          </a:lstStyle>
          <a:p>
            <a:pPr indent="0" defTabSz="914400">
              <a:lnSpc>
                <a:spcPct val="100000"/>
              </a:lnSpc>
              <a:buNone/>
            </a:pPr>
            <a:r>
              <a:rPr b="0" lang="fr-FR"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105" name="PlaceHolder 5"/>
          <p:cNvSpPr>
            <a:spLocks noGrp="1"/>
          </p:cNvSpPr>
          <p:nvPr>
            <p:ph type="ftr" idx="29"/>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06" name="PlaceHolder 6"/>
          <p:cNvSpPr>
            <a:spLocks noGrp="1"/>
          </p:cNvSpPr>
          <p:nvPr>
            <p:ph type="sldNum" idx="30"/>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1200" spc="-1" strike="noStrike">
                <a:solidFill>
                  <a:schemeClr val="dk1">
                    <a:tint val="75000"/>
                  </a:schemeClr>
                </a:solidFill>
                <a:latin typeface="Calibri"/>
              </a:defRPr>
            </a:lvl1pPr>
          </a:lstStyle>
          <a:p>
            <a:pPr indent="0" algn="r" defTabSz="914400">
              <a:lnSpc>
                <a:spcPct val="100000"/>
              </a:lnSpc>
              <a:buNone/>
            </a:pPr>
            <a:fld id="{7880ABAD-3F8F-497E-A9F4-E23508984886}" type="slidenum">
              <a:rPr b="0" lang="fr-FR"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1" r:id="rId2"/>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0" name="PlaceHolder 1"/>
          <p:cNvSpPr>
            <a:spLocks noGrp="1"/>
          </p:cNvSpPr>
          <p:nvPr>
            <p:ph type="title"/>
          </p:nvPr>
        </p:nvSpPr>
        <p:spPr>
          <a:xfrm>
            <a:off x="8398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r-FR" sz="4400" spc="-1" strike="noStrike">
                <a:solidFill>
                  <a:schemeClr val="dk1"/>
                </a:solidFill>
                <a:latin typeface="Calibri Light"/>
              </a:rPr>
              <a:t>Modifiez le style du titre</a:t>
            </a:r>
            <a:endParaRPr b="0" lang="fr-FR" sz="4400" spc="-1" strike="noStrike">
              <a:solidFill>
                <a:schemeClr val="dk1"/>
              </a:solidFill>
              <a:latin typeface="Calibri"/>
            </a:endParaRPr>
          </a:p>
        </p:txBody>
      </p:sp>
      <p:sp>
        <p:nvSpPr>
          <p:cNvPr id="111" name="PlaceHolder 2"/>
          <p:cNvSpPr>
            <a:spLocks noGrp="1"/>
          </p:cNvSpPr>
          <p:nvPr>
            <p:ph type="body"/>
          </p:nvPr>
        </p:nvSpPr>
        <p:spPr>
          <a:xfrm>
            <a:off x="839880" y="1681200"/>
            <a:ext cx="515736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fr-FR" sz="2400" spc="-1" strike="noStrike">
                <a:solidFill>
                  <a:schemeClr val="dk1"/>
                </a:solidFill>
                <a:latin typeface="Calibri"/>
              </a:rPr>
              <a:t>Cliquez pour modifier les styles du texte du masque</a:t>
            </a:r>
            <a:endParaRPr b="0" lang="fr-FR" sz="2400" spc="-1" strike="noStrike">
              <a:solidFill>
                <a:schemeClr val="dk1"/>
              </a:solidFill>
              <a:latin typeface="Calibri"/>
            </a:endParaRPr>
          </a:p>
        </p:txBody>
      </p:sp>
      <p:sp>
        <p:nvSpPr>
          <p:cNvPr id="112" name="PlaceHolder 3"/>
          <p:cNvSpPr>
            <a:spLocks noGrp="1"/>
          </p:cNvSpPr>
          <p:nvPr>
            <p:ph type="body"/>
          </p:nvPr>
        </p:nvSpPr>
        <p:spPr>
          <a:xfrm>
            <a:off x="839880" y="2505240"/>
            <a:ext cx="515736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r-FR" sz="2800" spc="-1" strike="noStrike">
                <a:solidFill>
                  <a:schemeClr val="dk1"/>
                </a:solidFill>
                <a:latin typeface="Calibri"/>
              </a:rPr>
              <a:t>Cliquez pour modifier les styles du texte du masque</a:t>
            </a:r>
            <a:endParaRPr b="0" lang="fr-FR"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fr-FR" sz="2400" spc="-1" strike="noStrike">
                <a:solidFill>
                  <a:schemeClr val="dk1"/>
                </a:solidFill>
                <a:latin typeface="Calibri"/>
              </a:rPr>
              <a:t>Deuxième niveau</a:t>
            </a:r>
            <a:endParaRPr b="0" lang="fr-FR"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fr-FR" sz="2000" spc="-1" strike="noStrike">
                <a:solidFill>
                  <a:schemeClr val="dk1"/>
                </a:solidFill>
                <a:latin typeface="Calibri"/>
              </a:rPr>
              <a:t>Troisième niveau</a:t>
            </a:r>
            <a:endParaRPr b="0" lang="fr-FR"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Quatrième niveau</a:t>
            </a:r>
            <a:endParaRPr b="0" lang="fr-FR"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Cinquième niveau</a:t>
            </a:r>
            <a:endParaRPr b="0" lang="fr-FR" sz="1800" spc="-1" strike="noStrike">
              <a:solidFill>
                <a:schemeClr val="dk1"/>
              </a:solidFill>
              <a:latin typeface="Calibri"/>
            </a:endParaRPr>
          </a:p>
        </p:txBody>
      </p:sp>
      <p:sp>
        <p:nvSpPr>
          <p:cNvPr id="113" name="PlaceHolder 4"/>
          <p:cNvSpPr>
            <a:spLocks noGrp="1"/>
          </p:cNvSpPr>
          <p:nvPr>
            <p:ph type="body"/>
          </p:nvPr>
        </p:nvSpPr>
        <p:spPr>
          <a:xfrm>
            <a:off x="6172200" y="1681200"/>
            <a:ext cx="518292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fr-FR" sz="2400" spc="-1" strike="noStrike">
                <a:solidFill>
                  <a:schemeClr val="dk1"/>
                </a:solidFill>
                <a:latin typeface="Calibri"/>
              </a:rPr>
              <a:t>Cliquez pour modifier les styles du texte du masque</a:t>
            </a:r>
            <a:endParaRPr b="0" lang="fr-FR" sz="2400" spc="-1" strike="noStrike">
              <a:solidFill>
                <a:schemeClr val="dk1"/>
              </a:solidFill>
              <a:latin typeface="Calibri"/>
            </a:endParaRPr>
          </a:p>
        </p:txBody>
      </p:sp>
      <p:sp>
        <p:nvSpPr>
          <p:cNvPr id="114" name="PlaceHolder 5"/>
          <p:cNvSpPr>
            <a:spLocks noGrp="1"/>
          </p:cNvSpPr>
          <p:nvPr>
            <p:ph type="body"/>
          </p:nvPr>
        </p:nvSpPr>
        <p:spPr>
          <a:xfrm>
            <a:off x="6172200" y="2505240"/>
            <a:ext cx="518292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r-FR" sz="2800" spc="-1" strike="noStrike">
                <a:solidFill>
                  <a:schemeClr val="dk1"/>
                </a:solidFill>
                <a:latin typeface="Calibri"/>
              </a:rPr>
              <a:t>Cliquez pour modifier les styles du texte du masque</a:t>
            </a:r>
            <a:endParaRPr b="0" lang="fr-FR" sz="28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fr-FR" sz="2400" spc="-1" strike="noStrike">
                <a:solidFill>
                  <a:schemeClr val="dk1"/>
                </a:solidFill>
                <a:latin typeface="Calibri"/>
              </a:rPr>
              <a:t>Deuxième niveau</a:t>
            </a:r>
            <a:endParaRPr b="0" lang="fr-FR" sz="24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fr-FR" sz="2000" spc="-1" strike="noStrike">
                <a:solidFill>
                  <a:schemeClr val="dk1"/>
                </a:solidFill>
                <a:latin typeface="Calibri"/>
              </a:rPr>
              <a:t>Troisième niveau</a:t>
            </a:r>
            <a:endParaRPr b="0" lang="fr-FR" sz="20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Quatrième niveau</a:t>
            </a:r>
            <a:endParaRPr b="0" lang="fr-FR" sz="18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fr-FR" sz="1800" spc="-1" strike="noStrike">
                <a:solidFill>
                  <a:schemeClr val="dk1"/>
                </a:solidFill>
                <a:latin typeface="Calibri"/>
              </a:rPr>
              <a:t>Cinquième niveau</a:t>
            </a:r>
            <a:endParaRPr b="0" lang="fr-FR" sz="1800" spc="-1" strike="noStrike">
              <a:solidFill>
                <a:schemeClr val="dk1"/>
              </a:solidFill>
              <a:latin typeface="Calibri"/>
            </a:endParaRPr>
          </a:p>
        </p:txBody>
      </p:sp>
      <p:sp>
        <p:nvSpPr>
          <p:cNvPr id="115" name="PlaceHolder 6"/>
          <p:cNvSpPr>
            <a:spLocks noGrp="1"/>
          </p:cNvSpPr>
          <p:nvPr>
            <p:ph type="dt" idx="3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r-FR" sz="1200" spc="-1" strike="noStrike">
                <a:solidFill>
                  <a:schemeClr val="dk1">
                    <a:tint val="75000"/>
                  </a:schemeClr>
                </a:solidFill>
                <a:latin typeface="Calibri"/>
              </a:defRPr>
            </a:lvl1pPr>
          </a:lstStyle>
          <a:p>
            <a:pPr indent="0" defTabSz="914400">
              <a:lnSpc>
                <a:spcPct val="100000"/>
              </a:lnSpc>
              <a:buNone/>
            </a:pPr>
            <a:r>
              <a:rPr b="0" lang="fr-FR"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116" name="PlaceHolder 7"/>
          <p:cNvSpPr>
            <a:spLocks noGrp="1"/>
          </p:cNvSpPr>
          <p:nvPr>
            <p:ph type="ftr" idx="3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17" name="PlaceHolder 8"/>
          <p:cNvSpPr>
            <a:spLocks noGrp="1"/>
          </p:cNvSpPr>
          <p:nvPr>
            <p:ph type="sldNum" idx="3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1200" spc="-1" strike="noStrike">
                <a:solidFill>
                  <a:schemeClr val="dk1">
                    <a:tint val="75000"/>
                  </a:schemeClr>
                </a:solidFill>
                <a:latin typeface="Calibri"/>
              </a:defRPr>
            </a:lvl1pPr>
          </a:lstStyle>
          <a:p>
            <a:pPr indent="0" algn="r" defTabSz="914400">
              <a:lnSpc>
                <a:spcPct val="100000"/>
              </a:lnSpc>
              <a:buNone/>
            </a:pPr>
            <a:fld id="{F016A7E7-E8DA-449C-83D0-947AB8622B69}" type="slidenum">
              <a:rPr b="0" lang="fr-FR"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3" r:id="rId2"/>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8"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fr-FR" sz="4400" spc="-1" strike="noStrike">
                <a:solidFill>
                  <a:schemeClr val="dk1"/>
                </a:solidFill>
                <a:latin typeface="Calibri Light"/>
              </a:rPr>
              <a:t>Modifiez le style du titre</a:t>
            </a:r>
            <a:endParaRPr b="0" lang="fr-FR" sz="4400" spc="-1" strike="noStrike">
              <a:solidFill>
                <a:schemeClr val="dk1"/>
              </a:solidFill>
              <a:latin typeface="Calibri"/>
            </a:endParaRPr>
          </a:p>
        </p:txBody>
      </p:sp>
      <p:sp>
        <p:nvSpPr>
          <p:cNvPr id="119" name="PlaceHolder 2"/>
          <p:cNvSpPr>
            <a:spLocks noGrp="1"/>
          </p:cNvSpPr>
          <p:nvPr>
            <p:ph type="dt" idx="34"/>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r-FR" sz="1200" spc="-1" strike="noStrike">
                <a:solidFill>
                  <a:schemeClr val="dk1">
                    <a:tint val="75000"/>
                  </a:schemeClr>
                </a:solidFill>
                <a:latin typeface="Calibri"/>
              </a:defRPr>
            </a:lvl1pPr>
          </a:lstStyle>
          <a:p>
            <a:pPr indent="0" defTabSz="914400">
              <a:lnSpc>
                <a:spcPct val="100000"/>
              </a:lnSpc>
              <a:buNone/>
            </a:pPr>
            <a:r>
              <a:rPr b="0" lang="fr-FR"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120" name="PlaceHolder 3"/>
          <p:cNvSpPr>
            <a:spLocks noGrp="1"/>
          </p:cNvSpPr>
          <p:nvPr>
            <p:ph type="ftr" idx="35"/>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21" name="PlaceHolder 4"/>
          <p:cNvSpPr>
            <a:spLocks noGrp="1"/>
          </p:cNvSpPr>
          <p:nvPr>
            <p:ph type="sldNum" idx="36"/>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1200" spc="-1" strike="noStrike">
                <a:solidFill>
                  <a:schemeClr val="dk1">
                    <a:tint val="75000"/>
                  </a:schemeClr>
                </a:solidFill>
                <a:latin typeface="Calibri"/>
              </a:defRPr>
            </a:lvl1pPr>
          </a:lstStyle>
          <a:p>
            <a:pPr indent="0" algn="r" defTabSz="914400">
              <a:lnSpc>
                <a:spcPct val="100000"/>
              </a:lnSpc>
              <a:buNone/>
            </a:pPr>
            <a:fld id="{A61F6DD8-ADF8-42C6-9E0C-DCFE3DD28B91}" type="slidenum">
              <a:rPr b="0" lang="fr-FR"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5" r:id="rId2"/>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3" name="PlaceHolder 1"/>
          <p:cNvSpPr>
            <a:spLocks noGrp="1"/>
          </p:cNvSpPr>
          <p:nvPr>
            <p:ph type="dt" idx="37"/>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r-FR" sz="1200" spc="-1" strike="noStrike">
                <a:solidFill>
                  <a:schemeClr val="dk1">
                    <a:tint val="75000"/>
                  </a:schemeClr>
                </a:solidFill>
                <a:latin typeface="Calibri"/>
              </a:defRPr>
            </a:lvl1pPr>
          </a:lstStyle>
          <a:p>
            <a:pPr indent="0" defTabSz="914400">
              <a:lnSpc>
                <a:spcPct val="100000"/>
              </a:lnSpc>
              <a:buNone/>
            </a:pPr>
            <a:r>
              <a:rPr b="0" lang="fr-FR"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124" name="PlaceHolder 2"/>
          <p:cNvSpPr>
            <a:spLocks noGrp="1"/>
          </p:cNvSpPr>
          <p:nvPr>
            <p:ph type="ftr" idx="38"/>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25" name="PlaceHolder 3"/>
          <p:cNvSpPr>
            <a:spLocks noGrp="1"/>
          </p:cNvSpPr>
          <p:nvPr>
            <p:ph type="sldNum" idx="39"/>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1200" spc="-1" strike="noStrike">
                <a:solidFill>
                  <a:schemeClr val="dk1">
                    <a:tint val="75000"/>
                  </a:schemeClr>
                </a:solidFill>
                <a:latin typeface="Calibri"/>
              </a:defRPr>
            </a:lvl1pPr>
          </a:lstStyle>
          <a:p>
            <a:pPr indent="0" algn="r" defTabSz="914400">
              <a:lnSpc>
                <a:spcPct val="100000"/>
              </a:lnSpc>
              <a:buNone/>
            </a:pPr>
            <a:fld id="{53078F2D-0AE6-4CDB-8E1A-AEBD502437C4}" type="slidenum">
              <a:rPr b="0" lang="fr-FR"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7" r:id="rId2"/>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6"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fr-FR" sz="3200" spc="-1" strike="noStrike">
                <a:solidFill>
                  <a:schemeClr val="dk1"/>
                </a:solidFill>
                <a:latin typeface="Calibri Light"/>
              </a:rPr>
              <a:t>Modifiez le style du titre</a:t>
            </a:r>
            <a:endParaRPr b="0" lang="fr-FR" sz="3200" spc="-1" strike="noStrike">
              <a:solidFill>
                <a:schemeClr val="dk1"/>
              </a:solidFill>
              <a:latin typeface="Calibri"/>
            </a:endParaRPr>
          </a:p>
        </p:txBody>
      </p:sp>
      <p:sp>
        <p:nvSpPr>
          <p:cNvPr id="127" name="PlaceHolder 2"/>
          <p:cNvSpPr>
            <a:spLocks noGrp="1"/>
          </p:cNvSpPr>
          <p:nvPr>
            <p:ph type="body"/>
          </p:nvPr>
        </p:nvSpPr>
        <p:spPr>
          <a:xfrm>
            <a:off x="5183280" y="987480"/>
            <a:ext cx="6171840" cy="48733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fr-FR" sz="3200" spc="-1" strike="noStrike">
                <a:solidFill>
                  <a:schemeClr val="dk1"/>
                </a:solidFill>
                <a:latin typeface="Calibri"/>
              </a:rPr>
              <a:t>Cliquez pour modifier les styles du texte du masque</a:t>
            </a:r>
            <a:endParaRPr b="0" lang="fr-FR" sz="3200" spc="-1" strike="noStrike">
              <a:solidFill>
                <a:schemeClr val="dk1"/>
              </a:solidFill>
              <a:latin typeface="Calibri"/>
            </a:endParaRPr>
          </a:p>
          <a:p>
            <a:pPr lvl="1" marL="685800" indent="-228600" defTabSz="914400">
              <a:lnSpc>
                <a:spcPct val="90000"/>
              </a:lnSpc>
              <a:spcBef>
                <a:spcPts val="499"/>
              </a:spcBef>
              <a:buClr>
                <a:srgbClr val="000000"/>
              </a:buClr>
              <a:buFont typeface="Arial"/>
              <a:buChar char="•"/>
            </a:pPr>
            <a:r>
              <a:rPr b="0" lang="fr-FR" sz="2800" spc="-1" strike="noStrike">
                <a:solidFill>
                  <a:schemeClr val="dk1"/>
                </a:solidFill>
                <a:latin typeface="Calibri"/>
              </a:rPr>
              <a:t>Deuxième niveau</a:t>
            </a:r>
            <a:endParaRPr b="0" lang="fr-FR" sz="2800" spc="-1" strike="noStrike">
              <a:solidFill>
                <a:schemeClr val="dk1"/>
              </a:solidFill>
              <a:latin typeface="Calibri"/>
            </a:endParaRPr>
          </a:p>
          <a:p>
            <a:pPr lvl="2" marL="1143000" indent="-228600" defTabSz="914400">
              <a:lnSpc>
                <a:spcPct val="90000"/>
              </a:lnSpc>
              <a:spcBef>
                <a:spcPts val="499"/>
              </a:spcBef>
              <a:buClr>
                <a:srgbClr val="000000"/>
              </a:buClr>
              <a:buFont typeface="Arial"/>
              <a:buChar char="•"/>
            </a:pPr>
            <a:r>
              <a:rPr b="0" lang="fr-FR" sz="2400" spc="-1" strike="noStrike">
                <a:solidFill>
                  <a:schemeClr val="dk1"/>
                </a:solidFill>
                <a:latin typeface="Calibri"/>
              </a:rPr>
              <a:t>Troisième niveau</a:t>
            </a:r>
            <a:endParaRPr b="0" lang="fr-FR" sz="2400" spc="-1" strike="noStrike">
              <a:solidFill>
                <a:schemeClr val="dk1"/>
              </a:solidFill>
              <a:latin typeface="Calibri"/>
            </a:endParaRPr>
          </a:p>
          <a:p>
            <a:pPr lvl="3" marL="1600200" indent="-228600" defTabSz="914400">
              <a:lnSpc>
                <a:spcPct val="90000"/>
              </a:lnSpc>
              <a:spcBef>
                <a:spcPts val="499"/>
              </a:spcBef>
              <a:buClr>
                <a:srgbClr val="000000"/>
              </a:buClr>
              <a:buFont typeface="Arial"/>
              <a:buChar char="•"/>
            </a:pPr>
            <a:r>
              <a:rPr b="0" lang="fr-FR" sz="2000" spc="-1" strike="noStrike">
                <a:solidFill>
                  <a:schemeClr val="dk1"/>
                </a:solidFill>
                <a:latin typeface="Calibri"/>
              </a:rPr>
              <a:t>Quatrième niveau</a:t>
            </a:r>
            <a:endParaRPr b="0" lang="fr-FR" sz="2000" spc="-1" strike="noStrike">
              <a:solidFill>
                <a:schemeClr val="dk1"/>
              </a:solidFill>
              <a:latin typeface="Calibri"/>
            </a:endParaRPr>
          </a:p>
          <a:p>
            <a:pPr lvl="4" marL="2057400" indent="-228600" defTabSz="914400">
              <a:lnSpc>
                <a:spcPct val="90000"/>
              </a:lnSpc>
              <a:spcBef>
                <a:spcPts val="499"/>
              </a:spcBef>
              <a:buClr>
                <a:srgbClr val="000000"/>
              </a:buClr>
              <a:buFont typeface="Arial"/>
              <a:buChar char="•"/>
            </a:pPr>
            <a:r>
              <a:rPr b="0" lang="fr-FR" sz="2000" spc="-1" strike="noStrike">
                <a:solidFill>
                  <a:schemeClr val="dk1"/>
                </a:solidFill>
                <a:latin typeface="Calibri"/>
              </a:rPr>
              <a:t>Cinquième niveau</a:t>
            </a:r>
            <a:endParaRPr b="0" lang="fr-FR" sz="2000" spc="-1" strike="noStrike">
              <a:solidFill>
                <a:schemeClr val="dk1"/>
              </a:solidFill>
              <a:latin typeface="Calibri"/>
            </a:endParaRPr>
          </a:p>
        </p:txBody>
      </p:sp>
      <p:sp>
        <p:nvSpPr>
          <p:cNvPr id="128"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fr-FR" sz="1600" spc="-1" strike="noStrike">
                <a:solidFill>
                  <a:schemeClr val="dk1"/>
                </a:solidFill>
                <a:latin typeface="Calibri"/>
              </a:rPr>
              <a:t>Cliquez pour modifier les styles du texte du masque</a:t>
            </a:r>
            <a:endParaRPr b="0" lang="fr-FR" sz="1600" spc="-1" strike="noStrike">
              <a:solidFill>
                <a:schemeClr val="dk1"/>
              </a:solidFill>
              <a:latin typeface="Calibri"/>
            </a:endParaRPr>
          </a:p>
        </p:txBody>
      </p:sp>
      <p:sp>
        <p:nvSpPr>
          <p:cNvPr id="129" name="PlaceHolder 4"/>
          <p:cNvSpPr>
            <a:spLocks noGrp="1"/>
          </p:cNvSpPr>
          <p:nvPr>
            <p:ph type="dt" idx="40"/>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r-FR" sz="1200" spc="-1" strike="noStrike">
                <a:solidFill>
                  <a:schemeClr val="dk1">
                    <a:tint val="75000"/>
                  </a:schemeClr>
                </a:solidFill>
                <a:latin typeface="Calibri"/>
              </a:defRPr>
            </a:lvl1pPr>
          </a:lstStyle>
          <a:p>
            <a:pPr indent="0" defTabSz="914400">
              <a:lnSpc>
                <a:spcPct val="100000"/>
              </a:lnSpc>
              <a:buNone/>
            </a:pPr>
            <a:r>
              <a:rPr b="0" lang="fr-FR"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130" name="PlaceHolder 5"/>
          <p:cNvSpPr>
            <a:spLocks noGrp="1"/>
          </p:cNvSpPr>
          <p:nvPr>
            <p:ph type="ftr" idx="41"/>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31" name="PlaceHolder 6"/>
          <p:cNvSpPr>
            <a:spLocks noGrp="1"/>
          </p:cNvSpPr>
          <p:nvPr>
            <p:ph type="sldNum" idx="42"/>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1200" spc="-1" strike="noStrike">
                <a:solidFill>
                  <a:schemeClr val="dk1">
                    <a:tint val="75000"/>
                  </a:schemeClr>
                </a:solidFill>
                <a:latin typeface="Calibri"/>
              </a:defRPr>
            </a:lvl1pPr>
          </a:lstStyle>
          <a:p>
            <a:pPr indent="0" algn="r" defTabSz="914400">
              <a:lnSpc>
                <a:spcPct val="100000"/>
              </a:lnSpc>
              <a:buNone/>
            </a:pPr>
            <a:fld id="{A3586C1E-8511-472B-95F4-D3B355685F7F}" type="slidenum">
              <a:rPr b="0" lang="fr-FR"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9" r:id="rId2"/>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2"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fr-FR" sz="3200" spc="-1" strike="noStrike">
                <a:solidFill>
                  <a:schemeClr val="dk1"/>
                </a:solidFill>
                <a:latin typeface="Calibri Light"/>
              </a:rPr>
              <a:t>Modifiez le style du titre</a:t>
            </a:r>
            <a:endParaRPr b="0" lang="fr-FR" sz="3200" spc="-1" strike="noStrike">
              <a:solidFill>
                <a:schemeClr val="dk1"/>
              </a:solidFill>
              <a:latin typeface="Calibri"/>
            </a:endParaRPr>
          </a:p>
        </p:txBody>
      </p:sp>
      <p:sp>
        <p:nvSpPr>
          <p:cNvPr id="133" name="PlaceHolder 2"/>
          <p:cNvSpPr>
            <a:spLocks noGrp="1"/>
          </p:cNvSpPr>
          <p:nvPr>
            <p:ph type="body"/>
          </p:nvPr>
        </p:nvSpPr>
        <p:spPr>
          <a:xfrm>
            <a:off x="5183280" y="987480"/>
            <a:ext cx="6171840" cy="4873320"/>
          </a:xfrm>
          <a:prstGeom prst="rect">
            <a:avLst/>
          </a:prstGeom>
          <a:noFill/>
          <a:ln w="0">
            <a:noFill/>
          </a:ln>
        </p:spPr>
        <p:txBody>
          <a:bodyPr lIns="90000" rIns="90000" tIns="45000" bIns="45000" anchor="t">
            <a:noAutofit/>
          </a:bodyPr>
          <a:p>
            <a:pPr marL="432000" indent="-324000">
              <a:lnSpc>
                <a:spcPct val="90000"/>
              </a:lnSpc>
              <a:spcBef>
                <a:spcPts val="1417"/>
              </a:spcBef>
              <a:buClr>
                <a:srgbClr val="000000"/>
              </a:buClr>
              <a:buSzPct val="45000"/>
              <a:buFont typeface="Wingdings" charset="2"/>
              <a:buChar char=""/>
            </a:pPr>
            <a:r>
              <a:rPr b="0" lang="fr-FR" sz="3200" spc="-1" strike="noStrike">
                <a:solidFill>
                  <a:schemeClr val="dk1"/>
                </a:solidFill>
                <a:latin typeface="Calibri"/>
              </a:rPr>
              <a:t>Cliquez pour éditer le format du plan de texte</a:t>
            </a:r>
            <a:endParaRPr b="0" lang="fr-FR" sz="3200" spc="-1" strike="noStrike">
              <a:solidFill>
                <a:schemeClr val="dk1"/>
              </a:solidFill>
              <a:latin typeface="Calibri"/>
            </a:endParaRPr>
          </a:p>
          <a:p>
            <a:pPr lvl="1" marL="864000" indent="-324000">
              <a:lnSpc>
                <a:spcPct val="90000"/>
              </a:lnSpc>
              <a:spcBef>
                <a:spcPts val="1134"/>
              </a:spcBef>
              <a:buClr>
                <a:srgbClr val="000000"/>
              </a:buClr>
              <a:buSzPct val="75000"/>
              <a:buFont typeface="Symbol" charset="2"/>
              <a:buChar char=""/>
            </a:pPr>
            <a:r>
              <a:rPr b="0" lang="fr-FR" sz="3200" spc="-1" strike="noStrike">
                <a:solidFill>
                  <a:schemeClr val="dk1"/>
                </a:solidFill>
                <a:latin typeface="Calibri"/>
              </a:rPr>
              <a:t>Second niveau de plan</a:t>
            </a:r>
            <a:endParaRPr b="0" lang="fr-FR" sz="3200" spc="-1" strike="noStrike">
              <a:solidFill>
                <a:schemeClr val="dk1"/>
              </a:solidFill>
              <a:latin typeface="Calibri"/>
            </a:endParaRPr>
          </a:p>
          <a:p>
            <a:pPr lvl="2" marL="1296000" indent="-288000">
              <a:lnSpc>
                <a:spcPct val="90000"/>
              </a:lnSpc>
              <a:spcBef>
                <a:spcPts val="850"/>
              </a:spcBef>
              <a:buClr>
                <a:srgbClr val="000000"/>
              </a:buClr>
              <a:buSzPct val="45000"/>
              <a:buFont typeface="Wingdings" charset="2"/>
              <a:buChar char=""/>
            </a:pPr>
            <a:r>
              <a:rPr b="0" lang="fr-FR" sz="3200" spc="-1" strike="noStrike">
                <a:solidFill>
                  <a:schemeClr val="dk1"/>
                </a:solidFill>
                <a:latin typeface="Calibri"/>
              </a:rPr>
              <a:t>Troisième niveau de plan</a:t>
            </a:r>
            <a:endParaRPr b="0" lang="fr-FR" sz="3200" spc="-1" strike="noStrike">
              <a:solidFill>
                <a:schemeClr val="dk1"/>
              </a:solidFill>
              <a:latin typeface="Calibri"/>
            </a:endParaRPr>
          </a:p>
          <a:p>
            <a:pPr lvl="3" marL="1728000" indent="-216000">
              <a:lnSpc>
                <a:spcPct val="90000"/>
              </a:lnSpc>
              <a:spcBef>
                <a:spcPts val="567"/>
              </a:spcBef>
              <a:buClr>
                <a:srgbClr val="000000"/>
              </a:buClr>
              <a:buSzPct val="75000"/>
              <a:buFont typeface="Symbol" charset="2"/>
              <a:buChar char=""/>
            </a:pPr>
            <a:r>
              <a:rPr b="0" lang="fr-FR" sz="3200" spc="-1" strike="noStrike">
                <a:solidFill>
                  <a:schemeClr val="dk1"/>
                </a:solidFill>
                <a:latin typeface="Calibri"/>
              </a:rPr>
              <a:t>Quatrième niveau de plan</a:t>
            </a:r>
            <a:endParaRPr b="0" lang="fr-FR" sz="3200" spc="-1" strike="noStrike">
              <a:solidFill>
                <a:schemeClr val="dk1"/>
              </a:solidFill>
              <a:latin typeface="Calibri"/>
            </a:endParaRPr>
          </a:p>
          <a:p>
            <a:pPr lvl="4" marL="2160000" indent="-216000">
              <a:lnSpc>
                <a:spcPct val="90000"/>
              </a:lnSpc>
              <a:spcBef>
                <a:spcPts val="283"/>
              </a:spcBef>
              <a:buClr>
                <a:srgbClr val="000000"/>
              </a:buClr>
              <a:buSzPct val="45000"/>
              <a:buFont typeface="Wingdings" charset="2"/>
              <a:buChar char=""/>
            </a:pPr>
            <a:r>
              <a:rPr b="0" lang="fr-FR" sz="3200" spc="-1" strike="noStrike">
                <a:solidFill>
                  <a:schemeClr val="dk1"/>
                </a:solidFill>
                <a:latin typeface="Calibri"/>
              </a:rPr>
              <a:t>Cinquième niveau de plan</a:t>
            </a:r>
            <a:endParaRPr b="0" lang="fr-FR" sz="3200" spc="-1" strike="noStrike">
              <a:solidFill>
                <a:schemeClr val="dk1"/>
              </a:solidFill>
              <a:latin typeface="Calibri"/>
            </a:endParaRPr>
          </a:p>
          <a:p>
            <a:pPr lvl="5" marL="2592000" indent="-216000">
              <a:lnSpc>
                <a:spcPct val="90000"/>
              </a:lnSpc>
              <a:spcBef>
                <a:spcPts val="283"/>
              </a:spcBef>
              <a:buClr>
                <a:srgbClr val="000000"/>
              </a:buClr>
              <a:buSzPct val="45000"/>
              <a:buFont typeface="Wingdings" charset="2"/>
              <a:buChar char=""/>
            </a:pPr>
            <a:r>
              <a:rPr b="0" lang="fr-FR" sz="3200" spc="-1" strike="noStrike">
                <a:solidFill>
                  <a:schemeClr val="dk1"/>
                </a:solidFill>
                <a:latin typeface="Calibri"/>
              </a:rPr>
              <a:t>Sixième niveau de plan</a:t>
            </a:r>
            <a:endParaRPr b="0" lang="fr-FR" sz="3200" spc="-1" strike="noStrike">
              <a:solidFill>
                <a:schemeClr val="dk1"/>
              </a:solidFill>
              <a:latin typeface="Calibri"/>
            </a:endParaRPr>
          </a:p>
          <a:p>
            <a:pPr lvl="6" marL="3024000" indent="-216000">
              <a:lnSpc>
                <a:spcPct val="90000"/>
              </a:lnSpc>
              <a:spcBef>
                <a:spcPts val="283"/>
              </a:spcBef>
              <a:buClr>
                <a:srgbClr val="000000"/>
              </a:buClr>
              <a:buSzPct val="45000"/>
              <a:buFont typeface="Wingdings" charset="2"/>
              <a:buChar char=""/>
            </a:pPr>
            <a:r>
              <a:rPr b="0" lang="fr-FR" sz="3200" spc="-1" strike="noStrike">
                <a:solidFill>
                  <a:schemeClr val="dk1"/>
                </a:solidFill>
                <a:latin typeface="Calibri"/>
              </a:rPr>
              <a:t>Septième niveau de plan</a:t>
            </a:r>
            <a:endParaRPr b="0" lang="fr-FR" sz="3200" spc="-1" strike="noStrike">
              <a:solidFill>
                <a:schemeClr val="dk1"/>
              </a:solidFill>
              <a:latin typeface="Calibri"/>
            </a:endParaRPr>
          </a:p>
        </p:txBody>
      </p:sp>
      <p:sp>
        <p:nvSpPr>
          <p:cNvPr id="134"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fr-FR" sz="1600" spc="-1" strike="noStrike">
                <a:solidFill>
                  <a:schemeClr val="dk1"/>
                </a:solidFill>
                <a:latin typeface="Calibri"/>
              </a:rPr>
              <a:t>Cliquez pour modifier les styles du texte du masque</a:t>
            </a:r>
            <a:endParaRPr b="0" lang="fr-FR" sz="1600" spc="-1" strike="noStrike">
              <a:solidFill>
                <a:schemeClr val="dk1"/>
              </a:solidFill>
              <a:latin typeface="Calibri"/>
            </a:endParaRPr>
          </a:p>
        </p:txBody>
      </p:sp>
      <p:sp>
        <p:nvSpPr>
          <p:cNvPr id="135" name="PlaceHolder 4"/>
          <p:cNvSpPr>
            <a:spLocks noGrp="1"/>
          </p:cNvSpPr>
          <p:nvPr>
            <p:ph type="dt" idx="43"/>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fr-FR" sz="1200" spc="-1" strike="noStrike">
                <a:solidFill>
                  <a:schemeClr val="dk1">
                    <a:tint val="75000"/>
                  </a:schemeClr>
                </a:solidFill>
                <a:latin typeface="Calibri"/>
              </a:defRPr>
            </a:lvl1pPr>
          </a:lstStyle>
          <a:p>
            <a:pPr indent="0" defTabSz="914400">
              <a:lnSpc>
                <a:spcPct val="100000"/>
              </a:lnSpc>
              <a:buNone/>
            </a:pPr>
            <a:r>
              <a:rPr b="0" lang="fr-FR"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136" name="PlaceHolder 5"/>
          <p:cNvSpPr>
            <a:spLocks noGrp="1"/>
          </p:cNvSpPr>
          <p:nvPr>
            <p:ph type="ftr" idx="44"/>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37" name="PlaceHolder 6"/>
          <p:cNvSpPr>
            <a:spLocks noGrp="1"/>
          </p:cNvSpPr>
          <p:nvPr>
            <p:ph type="sldNum" idx="45"/>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fr-FR" sz="1200" spc="-1" strike="noStrike">
                <a:solidFill>
                  <a:schemeClr val="dk1">
                    <a:tint val="75000"/>
                  </a:schemeClr>
                </a:solidFill>
                <a:latin typeface="Calibri"/>
              </a:defRPr>
            </a:lvl1pPr>
          </a:lstStyle>
          <a:p>
            <a:pPr indent="0" algn="r" defTabSz="914400">
              <a:lnSpc>
                <a:spcPct val="100000"/>
              </a:lnSpc>
              <a:buNone/>
            </a:pPr>
            <a:fld id="{79EE4E07-C5D2-40AB-8B10-9727AB752B9C}" type="slidenum">
              <a:rPr b="0" lang="fr-FR"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1" r:id="rId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transition spd="slow">
    <p:fade/>
  </p:transition>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38" name="Groupe 2"/>
          <p:cNvGrpSpPr/>
          <p:nvPr/>
        </p:nvGrpSpPr>
        <p:grpSpPr>
          <a:xfrm>
            <a:off x="-29520" y="2288520"/>
            <a:ext cx="12250800" cy="2333520"/>
            <a:chOff x="-29520" y="2288520"/>
            <a:chExt cx="12250800" cy="2333520"/>
          </a:xfrm>
        </p:grpSpPr>
        <p:sp>
          <p:nvSpPr>
            <p:cNvPr id="139" name="ZoneTexte 4"/>
            <p:cNvSpPr/>
            <p:nvPr/>
          </p:nvSpPr>
          <p:spPr>
            <a:xfrm>
              <a:off x="-29520" y="2288520"/>
              <a:ext cx="12250800" cy="191844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fr-FR" sz="6000" spc="-1" strike="noStrike">
                  <a:solidFill>
                    <a:srgbClr val="0072ce"/>
                  </a:solidFill>
                  <a:latin typeface="Poppins"/>
                </a:rPr>
                <a:t>Présentation des produits de </a:t>
              </a:r>
              <a:r>
                <a:rPr b="0" lang="fr-FR" sz="6000" spc="-1" strike="noStrike">
                  <a:solidFill>
                    <a:srgbClr val="f07817"/>
                  </a:solidFill>
                  <a:latin typeface="Poppins"/>
                </a:rPr>
                <a:t>NetByUs</a:t>
              </a:r>
              <a:endParaRPr b="0" lang="fr-FR" sz="6000" spc="-1" strike="noStrike">
                <a:solidFill>
                  <a:srgbClr val="000000"/>
                </a:solidFill>
                <a:latin typeface="Arial"/>
              </a:endParaRPr>
            </a:p>
          </p:txBody>
        </p:sp>
        <p:sp>
          <p:nvSpPr>
            <p:cNvPr id="140" name="ZoneTexte 6"/>
            <p:cNvSpPr/>
            <p:nvPr/>
          </p:nvSpPr>
          <p:spPr>
            <a:xfrm>
              <a:off x="6480" y="4227480"/>
              <a:ext cx="12191760" cy="39456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1" i="1" lang="fr-FR" sz="2000" spc="-1" strike="noStrike">
                  <a:solidFill>
                    <a:schemeClr val="dk1">
                      <a:lumMod val="65000"/>
                      <a:lumOff val="35000"/>
                    </a:schemeClr>
                  </a:solidFill>
                  <a:latin typeface="Poppins"/>
                </a:rPr>
                <a:t>Des solutions innovantes pour optimiser la performance</a:t>
              </a:r>
              <a:endParaRPr b="0" lang="fr-FR" sz="2000" spc="-1" strike="noStrike">
                <a:solidFill>
                  <a:srgbClr val="000000"/>
                </a:solidFill>
                <a:latin typeface="Arial"/>
              </a:endParaRPr>
            </a:p>
          </p:txBody>
        </p:sp>
      </p:grpSp>
      <p:sp>
        <p:nvSpPr>
          <p:cNvPr id="141" name="Rectangle 1"/>
          <p:cNvSpPr/>
          <p:nvPr/>
        </p:nvSpPr>
        <p:spPr>
          <a:xfrm>
            <a:off x="0" y="0"/>
            <a:ext cx="2027880" cy="964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fr-FR" sz="1800" spc="-1" strike="noStrike">
              <a:solidFill>
                <a:schemeClr val="lt1"/>
              </a:solidFill>
              <a:latin typeface="Poppins"/>
            </a:endParaRPr>
          </a:p>
        </p:txBody>
      </p:sp>
    </p:spTree>
  </p:cSld>
  <p:transition spd="slow">
    <p:fad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nodeType="afterEffect" fill="hold" presetClass="entr" presetID="47">
                                  <p:stCondLst>
                                    <p:cond delay="0"/>
                                  </p:stCondLst>
                                  <p:childTnLst>
                                    <p:set>
                                      <p:cBhvr>
                                        <p:cTn id="6" dur="1" fill="hold">
                                          <p:stCondLst>
                                            <p:cond delay="0"/>
                                          </p:stCondLst>
                                        </p:cTn>
                                        <p:tgtEl>
                                          <p:spTgt spid="138"/>
                                        </p:tgtEl>
                                        <p:attrNameLst>
                                          <p:attrName>style.visibility</p:attrName>
                                        </p:attrNameLst>
                                      </p:cBhvr>
                                      <p:to>
                                        <p:strVal val="visible"/>
                                      </p:to>
                                    </p:set>
                                    <p:animEffect filter="fade" transition="in">
                                      <p:cBhvr additive="repl">
                                        <p:cTn id="7" dur="1000"/>
                                        <p:tgtEl>
                                          <p:spTgt spid="138"/>
                                        </p:tgtEl>
                                      </p:cBhvr>
                                    </p:animEffect>
                                    <p:anim calcmode="lin" valueType="num">
                                      <p:cBhvr additive="repl">
                                        <p:cTn id="8" dur="1000" fill="hold"/>
                                        <p:tgtEl>
                                          <p:spTgt spid="138"/>
                                        </p:tgtEl>
                                        <p:attrNameLst>
                                          <p:attrName>ppt_x</p:attrName>
                                        </p:attrNameLst>
                                      </p:cBhvr>
                                      <p:tavLst>
                                        <p:tav tm="0">
                                          <p:val>
                                            <p:strVal val="#ppt_x"/>
                                          </p:val>
                                        </p:tav>
                                        <p:tav tm="100000">
                                          <p:val>
                                            <p:strVal val="#ppt_x"/>
                                          </p:val>
                                        </p:tav>
                                      </p:tavLst>
                                    </p:anim>
                                    <p:anim calcmode="lin" valueType="num">
                                      <p:cBhvr additive="repl">
                                        <p:cTn id="9" dur="1000" fill="hold"/>
                                        <p:tgtEl>
                                          <p:spTgt spid="1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ZoneTexte 3"/>
          <p:cNvSpPr/>
          <p:nvPr/>
        </p:nvSpPr>
        <p:spPr>
          <a:xfrm>
            <a:off x="367560" y="1726200"/>
            <a:ext cx="4364640" cy="173556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fr-FR" sz="1800" spc="-1" strike="noStrike">
                <a:solidFill>
                  <a:schemeClr val="dk1"/>
                </a:solidFill>
                <a:latin typeface="Poppins"/>
              </a:rPr>
              <a:t>NetByUs est une Structure de services numériques internationale spécialisée dans l’Edition de plateforme SaaS, le Consulting Services, l’Infrastructure et le Cloud</a:t>
            </a:r>
            <a:endParaRPr b="0" lang="fr-FR" sz="1800" spc="-1" strike="noStrike">
              <a:solidFill>
                <a:srgbClr val="000000"/>
              </a:solidFill>
              <a:latin typeface="Arial"/>
            </a:endParaRPr>
          </a:p>
          <a:p>
            <a:pPr algn="just" defTabSz="914400">
              <a:lnSpc>
                <a:spcPct val="100000"/>
              </a:lnSpc>
            </a:pPr>
            <a:endParaRPr b="0" lang="fr-FR" sz="1800" spc="-1" strike="noStrike">
              <a:solidFill>
                <a:srgbClr val="000000"/>
              </a:solidFill>
              <a:latin typeface="Arial"/>
            </a:endParaRPr>
          </a:p>
        </p:txBody>
      </p:sp>
      <p:sp>
        <p:nvSpPr>
          <p:cNvPr id="143" name="ZoneTexte 7"/>
          <p:cNvSpPr/>
          <p:nvPr/>
        </p:nvSpPr>
        <p:spPr>
          <a:xfrm>
            <a:off x="5458680" y="1726200"/>
            <a:ext cx="6097680" cy="22842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fr-FR" sz="1800" spc="-1" strike="noStrike">
                <a:solidFill>
                  <a:schemeClr val="dk1"/>
                </a:solidFill>
                <a:latin typeface="Poppins"/>
              </a:rPr>
              <a:t>NetByUs digitalise, optimise et professionnalise les opérations. Notre mission est d’associer notre expertise et notre créativité afin de développer des produits innovants et accessibles, permettant aux particuliers et aux organisations d’opérer et de prospérer dans un écosystème viable moderne et inclusif. </a:t>
            </a:r>
            <a:endParaRPr b="0" lang="fr-FR" sz="1800" spc="-1" strike="noStrike">
              <a:solidFill>
                <a:srgbClr val="000000"/>
              </a:solidFill>
              <a:latin typeface="Arial"/>
            </a:endParaRPr>
          </a:p>
          <a:p>
            <a:pPr defTabSz="914400">
              <a:lnSpc>
                <a:spcPct val="100000"/>
              </a:lnSpc>
            </a:pPr>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ZoneTexte 2"/>
          <p:cNvSpPr/>
          <p:nvPr/>
        </p:nvSpPr>
        <p:spPr>
          <a:xfrm>
            <a:off x="590040" y="1616760"/>
            <a:ext cx="10728360" cy="20098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fr-FR" sz="2400" spc="-1" strike="noStrike">
                <a:solidFill>
                  <a:schemeClr val="dk1"/>
                </a:solidFill>
                <a:latin typeface="Poppins"/>
                <a:ea typeface="Times New Roman"/>
              </a:rPr>
              <a:t>Notre approche méthodologique</a:t>
            </a:r>
            <a:endParaRPr b="0" lang="fr-FR" sz="2400" spc="-1" strike="noStrike">
              <a:solidFill>
                <a:srgbClr val="000000"/>
              </a:solidFill>
              <a:latin typeface="Arial"/>
            </a:endParaRPr>
          </a:p>
          <a:p>
            <a:pPr defTabSz="914400">
              <a:lnSpc>
                <a:spcPct val="100000"/>
              </a:lnSpc>
            </a:pPr>
            <a:r>
              <a:rPr b="0" lang="fr-FR" sz="1200" spc="-1" strike="noStrike">
                <a:solidFill>
                  <a:schemeClr val="dk1"/>
                </a:solidFill>
                <a:latin typeface="Poppins"/>
                <a:ea typeface="Times New Roman"/>
              </a:rPr>
              <a:t>Notre démarche repose sur une approche structurée, collaborative et orientée résultats, articulée autour de cinq phases.</a:t>
            </a:r>
            <a:endParaRPr b="0" lang="fr-FR" sz="1200" spc="-1" strike="noStrike">
              <a:solidFill>
                <a:srgbClr val="000000"/>
              </a:solidFill>
              <a:latin typeface="Arial"/>
            </a:endParaRPr>
          </a:p>
          <a:p>
            <a:pPr defTabSz="914400">
              <a:lnSpc>
                <a:spcPct val="100000"/>
              </a:lnSpc>
            </a:pPr>
            <a:r>
              <a:rPr b="1" lang="fr-FR" sz="1800" spc="-1" strike="noStrike">
                <a:solidFill>
                  <a:schemeClr val="dk1"/>
                </a:solidFill>
                <a:latin typeface="Poppins"/>
                <a:ea typeface="Times New Roman"/>
              </a:rPr>
              <a:t>Phase 1 – Cadrage de la mission</a:t>
            </a:r>
            <a:endParaRPr b="0" lang="fr-FR" sz="1800" spc="-1" strike="noStrike">
              <a:solidFill>
                <a:srgbClr val="000000"/>
              </a:solidFill>
              <a:latin typeface="Arial"/>
            </a:endParaRPr>
          </a:p>
          <a:p>
            <a:pPr defTabSz="914400">
              <a:lnSpc>
                <a:spcPct val="100000"/>
              </a:lnSpc>
            </a:pPr>
            <a:r>
              <a:rPr b="1" lang="fr-FR" sz="1800" spc="-1" strike="noStrike">
                <a:solidFill>
                  <a:schemeClr val="dk1"/>
                </a:solidFill>
                <a:latin typeface="Poppins"/>
                <a:ea typeface="Times New Roman"/>
              </a:rPr>
              <a:t>Phase 2 – Suivi continu du développement</a:t>
            </a:r>
            <a:endParaRPr b="0" lang="fr-FR" sz="1800" spc="-1" strike="noStrike">
              <a:solidFill>
                <a:srgbClr val="000000"/>
              </a:solidFill>
              <a:latin typeface="Arial"/>
            </a:endParaRPr>
          </a:p>
          <a:p>
            <a:pPr defTabSz="914400">
              <a:lnSpc>
                <a:spcPct val="100000"/>
              </a:lnSpc>
            </a:pPr>
            <a:r>
              <a:rPr b="1" lang="fr-FR" sz="1800" spc="-1" strike="noStrike">
                <a:solidFill>
                  <a:schemeClr val="dk1"/>
                </a:solidFill>
                <a:latin typeface="Poppins"/>
                <a:ea typeface="Times New Roman"/>
              </a:rPr>
              <a:t>Phase 3 – Contrôle qualité</a:t>
            </a:r>
            <a:endParaRPr b="0" lang="fr-FR" sz="1800" spc="-1" strike="noStrike">
              <a:solidFill>
                <a:srgbClr val="000000"/>
              </a:solidFill>
              <a:latin typeface="Arial"/>
            </a:endParaRPr>
          </a:p>
          <a:p>
            <a:pPr defTabSz="914400">
              <a:lnSpc>
                <a:spcPct val="100000"/>
              </a:lnSpc>
            </a:pPr>
            <a:r>
              <a:rPr b="1" lang="fr-FR" sz="1800" spc="-1" strike="noStrike">
                <a:solidFill>
                  <a:schemeClr val="dk1"/>
                </a:solidFill>
                <a:latin typeface="Poppins"/>
                <a:ea typeface="Times New Roman"/>
              </a:rPr>
              <a:t>Phase 4 – Assistance aux recettes</a:t>
            </a:r>
            <a:endParaRPr b="0" lang="fr-FR" sz="1800" spc="-1" strike="noStrike">
              <a:solidFill>
                <a:srgbClr val="000000"/>
              </a:solidFill>
              <a:latin typeface="Arial"/>
            </a:endParaRPr>
          </a:p>
          <a:p>
            <a:pPr defTabSz="914400">
              <a:lnSpc>
                <a:spcPct val="100000"/>
              </a:lnSpc>
            </a:pPr>
            <a:r>
              <a:rPr b="1" lang="fr-FR" sz="1800" spc="-1" strike="noStrike">
                <a:solidFill>
                  <a:schemeClr val="dk1"/>
                </a:solidFill>
                <a:latin typeface="Poppins"/>
                <a:ea typeface="Times New Roman"/>
              </a:rPr>
              <a:t>Phase 5 – Accompagnement à la mise en production</a:t>
            </a:r>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ZoneTexte 7"/>
          <p:cNvSpPr/>
          <p:nvPr/>
        </p:nvSpPr>
        <p:spPr>
          <a:xfrm>
            <a:off x="3049200" y="1567080"/>
            <a:ext cx="6097680" cy="36867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fr-FR" sz="2800" spc="-1" strike="noStrike">
                <a:solidFill>
                  <a:schemeClr val="dk1"/>
                </a:solidFill>
                <a:latin typeface="Times New Roman"/>
                <a:ea typeface="Times New Roman"/>
              </a:rPr>
              <a:t>Assistance à Maîtrise d'Ouvrage (AMOA)</a:t>
            </a:r>
            <a:endParaRPr b="0" lang="fr-FR" sz="2800" spc="-1" strike="noStrike">
              <a:solidFill>
                <a:srgbClr val="000000"/>
              </a:solidFill>
              <a:latin typeface="Arial"/>
            </a:endParaRPr>
          </a:p>
          <a:p>
            <a:pPr defTabSz="914400">
              <a:lnSpc>
                <a:spcPct val="100000"/>
              </a:lnSpc>
            </a:pPr>
            <a:r>
              <a:rPr b="0" lang="fr-FR" sz="1800" spc="-1" strike="noStrike">
                <a:solidFill>
                  <a:schemeClr val="dk1"/>
                </a:solidFill>
                <a:latin typeface="Times New Roman"/>
                <a:ea typeface="Times New Roman"/>
              </a:rPr>
              <a:t>Nous accompagnerons le Maître d'Ouvrage dans :</a:t>
            </a:r>
            <a:endParaRPr b="0" lang="fr-FR" sz="1800" spc="-1" strike="noStrike">
              <a:solidFill>
                <a:srgbClr val="000000"/>
              </a:solidFill>
              <a:latin typeface="Arial"/>
            </a:endParaRPr>
          </a:p>
          <a:p>
            <a:pPr marL="343080" indent="-343080" defTabSz="914400">
              <a:lnSpc>
                <a:spcPct val="100000"/>
              </a:lnSpc>
              <a:buClr>
                <a:srgbClr val="000000"/>
              </a:buClr>
              <a:buFont typeface="Symbol" charset="2"/>
              <a:buChar char=""/>
              <a:tabLst>
                <a:tab algn="l" pos="457200"/>
              </a:tabLst>
            </a:pPr>
            <a:r>
              <a:rPr b="0" lang="fr-FR" sz="1800" spc="-1" strike="noStrike">
                <a:solidFill>
                  <a:schemeClr val="dk1"/>
                </a:solidFill>
                <a:latin typeface="Times New Roman"/>
                <a:ea typeface="Times New Roman"/>
              </a:rPr>
              <a:t>l'analyse et la clarification des besoins ; </a:t>
            </a:r>
            <a:endParaRPr b="0" lang="fr-FR" sz="1800" spc="-1" strike="noStrike">
              <a:solidFill>
                <a:srgbClr val="000000"/>
              </a:solidFill>
              <a:latin typeface="Arial"/>
            </a:endParaRPr>
          </a:p>
          <a:p>
            <a:pPr marL="343080" indent="-343080" defTabSz="914400">
              <a:lnSpc>
                <a:spcPct val="100000"/>
              </a:lnSpc>
              <a:buClr>
                <a:srgbClr val="000000"/>
              </a:buClr>
              <a:buFont typeface="Symbol" charset="2"/>
              <a:buChar char=""/>
              <a:tabLst>
                <a:tab algn="l" pos="457200"/>
              </a:tabLst>
            </a:pPr>
            <a:r>
              <a:rPr b="0" lang="fr-FR" sz="1800" spc="-1" strike="noStrike">
                <a:solidFill>
                  <a:schemeClr val="dk1"/>
                </a:solidFill>
                <a:latin typeface="Times New Roman"/>
                <a:ea typeface="Times New Roman"/>
              </a:rPr>
              <a:t>la validation des spécifications fonctionnelles ; </a:t>
            </a:r>
            <a:endParaRPr b="0" lang="fr-FR" sz="1800" spc="-1" strike="noStrike">
              <a:solidFill>
                <a:srgbClr val="000000"/>
              </a:solidFill>
              <a:latin typeface="Arial"/>
            </a:endParaRPr>
          </a:p>
          <a:p>
            <a:pPr marL="343080" indent="-343080" defTabSz="914400">
              <a:lnSpc>
                <a:spcPct val="100000"/>
              </a:lnSpc>
              <a:buClr>
                <a:srgbClr val="000000"/>
              </a:buClr>
              <a:buFont typeface="Symbol" charset="2"/>
              <a:buChar char=""/>
              <a:tabLst>
                <a:tab algn="l" pos="457200"/>
              </a:tabLst>
            </a:pPr>
            <a:r>
              <a:rPr b="0" lang="fr-FR" sz="1800" spc="-1" strike="noStrike">
                <a:solidFill>
                  <a:schemeClr val="dk1"/>
                </a:solidFill>
                <a:latin typeface="Times New Roman"/>
                <a:ea typeface="Times New Roman"/>
              </a:rPr>
              <a:t>la priorisation des fonctionnalités ; </a:t>
            </a:r>
            <a:endParaRPr b="0" lang="fr-FR" sz="1800" spc="-1" strike="noStrike">
              <a:solidFill>
                <a:srgbClr val="000000"/>
              </a:solidFill>
              <a:latin typeface="Arial"/>
            </a:endParaRPr>
          </a:p>
          <a:p>
            <a:pPr marL="343080" indent="-343080" defTabSz="914400">
              <a:lnSpc>
                <a:spcPct val="100000"/>
              </a:lnSpc>
              <a:buClr>
                <a:srgbClr val="000000"/>
              </a:buClr>
              <a:buFont typeface="Symbol" charset="2"/>
              <a:buChar char=""/>
              <a:tabLst>
                <a:tab algn="l" pos="457200"/>
              </a:tabLst>
            </a:pPr>
            <a:r>
              <a:rPr b="0" lang="fr-FR" sz="1800" spc="-1" strike="noStrike">
                <a:solidFill>
                  <a:schemeClr val="dk1"/>
                </a:solidFill>
                <a:latin typeface="Times New Roman"/>
                <a:ea typeface="Times New Roman"/>
              </a:rPr>
              <a:t>la participation aux ateliers métiers ; </a:t>
            </a:r>
            <a:endParaRPr b="0" lang="fr-FR" sz="1800" spc="-1" strike="noStrike">
              <a:solidFill>
                <a:srgbClr val="000000"/>
              </a:solidFill>
              <a:latin typeface="Arial"/>
            </a:endParaRPr>
          </a:p>
          <a:p>
            <a:pPr marL="343080" indent="-343080" defTabSz="914400">
              <a:lnSpc>
                <a:spcPct val="100000"/>
              </a:lnSpc>
              <a:buClr>
                <a:srgbClr val="000000"/>
              </a:buClr>
              <a:buFont typeface="Symbol" charset="2"/>
              <a:buChar char=""/>
              <a:tabLst>
                <a:tab algn="l" pos="457200"/>
              </a:tabLst>
            </a:pPr>
            <a:r>
              <a:rPr b="0" lang="fr-FR" sz="1800" spc="-1" strike="noStrike">
                <a:solidFill>
                  <a:schemeClr val="dk1"/>
                </a:solidFill>
                <a:latin typeface="Times New Roman"/>
                <a:ea typeface="Times New Roman"/>
              </a:rPr>
              <a:t>la validation des livrables fonctionnels ; </a:t>
            </a:r>
            <a:endParaRPr b="0" lang="fr-FR" sz="1800" spc="-1" strike="noStrike">
              <a:solidFill>
                <a:srgbClr val="000000"/>
              </a:solidFill>
              <a:latin typeface="Arial"/>
            </a:endParaRPr>
          </a:p>
          <a:p>
            <a:pPr marL="343080" indent="-343080" defTabSz="914400">
              <a:lnSpc>
                <a:spcPct val="100000"/>
              </a:lnSpc>
              <a:buClr>
                <a:srgbClr val="000000"/>
              </a:buClr>
              <a:buFont typeface="Symbol" charset="2"/>
              <a:buChar char=""/>
              <a:tabLst>
                <a:tab algn="l" pos="457200"/>
              </a:tabLst>
            </a:pPr>
            <a:r>
              <a:rPr b="0" lang="fr-FR" sz="1800" spc="-1" strike="noStrike">
                <a:solidFill>
                  <a:schemeClr val="dk1"/>
                </a:solidFill>
                <a:latin typeface="Times New Roman"/>
                <a:ea typeface="Times New Roman"/>
              </a:rPr>
              <a:t>l'accompagnement à la prise de décision ; </a:t>
            </a:r>
            <a:endParaRPr b="0" lang="fr-FR" sz="1800" spc="-1" strike="noStrike">
              <a:solidFill>
                <a:srgbClr val="000000"/>
              </a:solidFill>
              <a:latin typeface="Arial"/>
            </a:endParaRPr>
          </a:p>
          <a:p>
            <a:pPr marL="343080" indent="-343080" defTabSz="914400">
              <a:lnSpc>
                <a:spcPct val="100000"/>
              </a:lnSpc>
              <a:buClr>
                <a:srgbClr val="000000"/>
              </a:buClr>
              <a:buFont typeface="Symbol" charset="2"/>
              <a:buChar char=""/>
              <a:tabLst>
                <a:tab algn="l" pos="457200"/>
              </a:tabLst>
            </a:pPr>
            <a:r>
              <a:rPr b="0" lang="fr-FR" sz="1800" spc="-1" strike="noStrike">
                <a:solidFill>
                  <a:schemeClr val="dk1"/>
                </a:solidFill>
                <a:latin typeface="Times New Roman"/>
                <a:ea typeface="Times New Roman"/>
              </a:rPr>
              <a:t>la gestion des évolutions et demandes de changement ; </a:t>
            </a:r>
            <a:endParaRPr b="0" lang="fr-FR" sz="1800" spc="-1" strike="noStrike">
              <a:solidFill>
                <a:srgbClr val="000000"/>
              </a:solidFill>
              <a:latin typeface="Arial"/>
            </a:endParaRPr>
          </a:p>
          <a:p>
            <a:pPr marL="343080" indent="-343080" defTabSz="914400">
              <a:lnSpc>
                <a:spcPct val="100000"/>
              </a:lnSpc>
              <a:buClr>
                <a:srgbClr val="000000"/>
              </a:buClr>
              <a:buFont typeface="Symbol" charset="2"/>
              <a:buChar char=""/>
              <a:tabLst>
                <a:tab algn="l" pos="457200"/>
              </a:tabLst>
            </a:pPr>
            <a:r>
              <a:rPr b="0" lang="fr-FR" sz="1800" spc="-1" strike="noStrike">
                <a:solidFill>
                  <a:schemeClr val="dk1"/>
                </a:solidFill>
                <a:latin typeface="Times New Roman"/>
                <a:ea typeface="Times New Roman"/>
              </a:rPr>
              <a:t>l'assistance lors des recettes fonctionnelles ; </a:t>
            </a:r>
            <a:endParaRPr b="0" lang="fr-FR" sz="1800" spc="-1" strike="noStrike">
              <a:solidFill>
                <a:srgbClr val="000000"/>
              </a:solidFill>
              <a:latin typeface="Arial"/>
            </a:endParaRPr>
          </a:p>
          <a:p>
            <a:pPr marL="343080" indent="-343080" defTabSz="914400">
              <a:lnSpc>
                <a:spcPct val="100000"/>
              </a:lnSpc>
              <a:buClr>
                <a:srgbClr val="000000"/>
              </a:buClr>
              <a:buFont typeface="Symbol" charset="2"/>
              <a:buChar char=""/>
              <a:tabLst>
                <a:tab algn="l" pos="457200"/>
              </a:tabLst>
            </a:pPr>
            <a:r>
              <a:rPr b="0" lang="fr-FR" sz="1800" spc="-1" strike="noStrike">
                <a:solidFill>
                  <a:schemeClr val="dk1"/>
                </a:solidFill>
                <a:latin typeface="Times New Roman"/>
                <a:ea typeface="Times New Roman"/>
              </a:rPr>
              <a:t>l'accompagnement au déploiement. </a:t>
            </a:r>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
          <p:cNvSpPr txBox="1"/>
          <p:nvPr/>
        </p:nvSpPr>
        <p:spPr>
          <a:xfrm>
            <a:off x="1440000" y="859320"/>
            <a:ext cx="4320000" cy="2480400"/>
          </a:xfrm>
          <a:prstGeom prst="rect">
            <a:avLst/>
          </a:prstGeom>
          <a:noFill/>
          <a:ln w="0">
            <a:noFill/>
          </a:ln>
        </p:spPr>
        <p:txBody>
          <a:bodyPr lIns="90000" rIns="90000" tIns="45000" bIns="45000" anchor="t">
            <a:noAutofit/>
          </a:bodyPr>
          <a:p>
            <a:r>
              <a:rPr b="1" lang="en-US" sz="1400" spc="-1" strike="noStrike">
                <a:solidFill>
                  <a:srgbClr val="000000"/>
                </a:solidFill>
                <a:latin typeface="Arial"/>
                <a:ea typeface="Cambria"/>
              </a:rPr>
              <a:t>Doehler Afrique de l'Ouest &amp; Afrique Centrale</a:t>
            </a:r>
            <a:br>
              <a:rPr sz="1400"/>
            </a:br>
            <a:endParaRPr b="0" lang="fr-FR" sz="1400" spc="-1" strike="noStrike">
              <a:solidFill>
                <a:srgbClr val="000000"/>
              </a:solidFill>
              <a:latin typeface="Arial"/>
            </a:endParaRPr>
          </a:p>
          <a:p>
            <a:r>
              <a:rPr b="1" lang="en-US" sz="1100" spc="-1" strike="noStrike">
                <a:solidFill>
                  <a:srgbClr val="000000"/>
                </a:solidFill>
                <a:latin typeface="Arial"/>
                <a:ea typeface="Cambria"/>
              </a:rPr>
              <a:t>Döhler est un acteur mondial spécialisé dans la production, la commercialisation et la fourniture d'ingrédients naturels à vocation technologique.</a:t>
            </a:r>
            <a:endParaRPr b="0" lang="fr-FR" sz="1100" spc="-1" strike="noStrike">
              <a:solidFill>
                <a:srgbClr val="000000"/>
              </a:solidFill>
              <a:latin typeface="Arial"/>
            </a:endParaRPr>
          </a:p>
          <a:p>
            <a:endParaRPr b="0" lang="fr-FR" sz="1400" spc="-1" strike="noStrike">
              <a:solidFill>
                <a:srgbClr val="000000"/>
              </a:solidFill>
              <a:latin typeface="Arial"/>
            </a:endParaRPr>
          </a:p>
          <a:p>
            <a:pPr defTabSz="914400">
              <a:lnSpc>
                <a:spcPct val="100000"/>
              </a:lnSpc>
              <a:tabLst>
                <a:tab algn="l" pos="0"/>
              </a:tabLst>
            </a:pPr>
            <a:r>
              <a:rPr b="0" i="1" lang="en-US" sz="1050" spc="-1" strike="noStrike">
                <a:solidFill>
                  <a:srgbClr val="000000"/>
                </a:solidFill>
                <a:latin typeface="Arial"/>
                <a:ea typeface="Calibri"/>
              </a:rPr>
              <a:t>10 pays · 6 sites · entités juridiques distinctes, données dispersées</a:t>
            </a:r>
            <a:endParaRPr b="0" lang="fr-FR" sz="1050" spc="-1" strike="noStrike">
              <a:solidFill>
                <a:srgbClr val="000000"/>
              </a:solidFill>
              <a:latin typeface="Arial"/>
            </a:endParaRPr>
          </a:p>
          <a:p>
            <a:pPr defTabSz="914400">
              <a:lnSpc>
                <a:spcPct val="100000"/>
              </a:lnSpc>
              <a:tabLst>
                <a:tab algn="l" pos="0"/>
              </a:tabLst>
            </a:pPr>
            <a:endParaRPr b="0" lang="fr-FR" sz="1050" spc="-1" strike="noStrike">
              <a:solidFill>
                <a:srgbClr val="000000"/>
              </a:solidFill>
              <a:latin typeface="Arial"/>
            </a:endParaRPr>
          </a:p>
          <a:p>
            <a:pPr defTabSz="914400">
              <a:lnSpc>
                <a:spcPts val="1349"/>
              </a:lnSpc>
              <a:tabLst>
                <a:tab algn="l" pos="0"/>
              </a:tabLst>
            </a:pPr>
            <a:r>
              <a:rPr b="0" lang="en-US" sz="1050" spc="-1" strike="noStrike">
                <a:solidFill>
                  <a:srgbClr val="000000"/>
                </a:solidFill>
                <a:latin typeface="Arial"/>
                <a:ea typeface="Calibri"/>
              </a:rPr>
              <a:t>Notre rôle : conception d’une si intégré multi-pays</a:t>
            </a:r>
            <a:r>
              <a:rPr b="0" lang="en-US" sz="1050" spc="-1" strike="noStrike">
                <a:solidFill>
                  <a:srgbClr val="000000"/>
                </a:solidFill>
                <a:latin typeface="Arial"/>
                <a:ea typeface="Calibri"/>
              </a:rPr>
              <a:t>, mise en œuvre et exploitation du SIRH, gestion des recettes, centralisation et contrôle d'accès.</a:t>
            </a:r>
            <a:endParaRPr b="0" lang="fr-FR" sz="1050" spc="-1" strike="noStrike">
              <a:solidFill>
                <a:srgbClr val="000000"/>
              </a:solidFill>
              <a:latin typeface="Arial"/>
            </a:endParaRPr>
          </a:p>
          <a:p>
            <a:pPr defTabSz="914400">
              <a:lnSpc>
                <a:spcPts val="1349"/>
              </a:lnSpc>
              <a:tabLst>
                <a:tab algn="l" pos="0"/>
              </a:tabLst>
            </a:pPr>
            <a:endParaRPr b="0" lang="fr-FR" sz="1050" spc="-1" strike="noStrike">
              <a:solidFill>
                <a:srgbClr val="000000"/>
              </a:solidFill>
              <a:latin typeface="Arial"/>
            </a:endParaRPr>
          </a:p>
          <a:p>
            <a:pPr defTabSz="914400">
              <a:lnSpc>
                <a:spcPts val="1349"/>
              </a:lnSpc>
              <a:tabLst>
                <a:tab algn="l" pos="0"/>
              </a:tabLst>
            </a:pPr>
            <a:r>
              <a:rPr b="1" lang="en-US" sz="1050" spc="-1" strike="noStrike">
                <a:solidFill>
                  <a:srgbClr val="000000"/>
                </a:solidFill>
                <a:latin typeface="Arial"/>
                <a:ea typeface="Calibri"/>
              </a:rPr>
              <a:t>Résultat : un référentiel unique consolidé au niveau régional le même identifiant gère l'agent, sa paie et le système d’accès.</a:t>
            </a:r>
            <a:endParaRPr b="0" lang="fr-FR" sz="1050" spc="-1" strike="noStrike">
              <a:solidFill>
                <a:srgbClr val="000000"/>
              </a:solidFill>
              <a:latin typeface="Arial"/>
            </a:endParaRPr>
          </a:p>
        </p:txBody>
      </p:sp>
      <p:sp>
        <p:nvSpPr>
          <p:cNvPr id="147" name=""/>
          <p:cNvSpPr txBox="1"/>
          <p:nvPr/>
        </p:nvSpPr>
        <p:spPr>
          <a:xfrm>
            <a:off x="6372000" y="965520"/>
            <a:ext cx="4320000" cy="1518120"/>
          </a:xfrm>
          <a:prstGeom prst="rect">
            <a:avLst/>
          </a:prstGeom>
          <a:noFill/>
          <a:ln w="0">
            <a:noFill/>
          </a:ln>
        </p:spPr>
        <p:txBody>
          <a:bodyPr lIns="90000" rIns="90000" tIns="45000" bIns="45000" anchor="t">
            <a:noAutofit/>
          </a:bodyPr>
          <a:p>
            <a:r>
              <a:rPr b="1" lang="en-US" sz="1400" spc="-1" strike="noStrike">
                <a:solidFill>
                  <a:srgbClr val="000000"/>
                </a:solidFill>
                <a:latin typeface="Arial"/>
                <a:ea typeface="Cambria"/>
              </a:rPr>
              <a:t>Cabinet Notarial ADYK</a:t>
            </a:r>
            <a:endParaRPr b="0" lang="fr-FR" sz="1400" spc="-1" strike="noStrike">
              <a:solidFill>
                <a:srgbClr val="000000"/>
              </a:solidFill>
              <a:latin typeface="Arial"/>
            </a:endParaRPr>
          </a:p>
          <a:p>
            <a:r>
              <a:rPr b="1" lang="en-US" sz="1400" spc="-1" strike="noStrike">
                <a:solidFill>
                  <a:srgbClr val="000000"/>
                </a:solidFill>
                <a:latin typeface="Arial"/>
                <a:ea typeface="Cambria"/>
              </a:rPr>
              <a:t>Système de gestion des processus métier</a:t>
            </a:r>
            <a:endParaRPr b="0" lang="fr-FR" sz="1400" spc="-1" strike="noStrike">
              <a:solidFill>
                <a:srgbClr val="000000"/>
              </a:solidFill>
              <a:latin typeface="Arial"/>
            </a:endParaRPr>
          </a:p>
          <a:p>
            <a:pPr defTabSz="914400">
              <a:lnSpc>
                <a:spcPts val="1349"/>
              </a:lnSpc>
              <a:tabLst>
                <a:tab algn="l" pos="0"/>
              </a:tabLst>
            </a:pPr>
            <a:endParaRPr b="0" lang="fr-FR" sz="1050" spc="-1" strike="noStrike">
              <a:solidFill>
                <a:srgbClr val="000000"/>
              </a:solidFill>
              <a:latin typeface="Arial"/>
            </a:endParaRPr>
          </a:p>
          <a:p>
            <a:pPr defTabSz="914400">
              <a:lnSpc>
                <a:spcPts val="1349"/>
              </a:lnSpc>
              <a:tabLst>
                <a:tab algn="l" pos="0"/>
              </a:tabLst>
            </a:pPr>
            <a:r>
              <a:rPr b="0" lang="en-US" sz="1050" spc="-1" strike="noStrike">
                <a:solidFill>
                  <a:srgbClr val="000000"/>
                </a:solidFill>
                <a:latin typeface="Arial"/>
                <a:ea typeface="Calibri"/>
              </a:rPr>
              <a:t>Notre rôle : mise en place de la GED des dossiers et actes et du suivi des échéances, classement, cycle de vie des pièces, alertes de délai.</a:t>
            </a:r>
            <a:endParaRPr b="0" lang="fr-FR" sz="1050" spc="-1" strike="noStrike">
              <a:solidFill>
                <a:srgbClr val="000000"/>
              </a:solidFill>
              <a:latin typeface="Arial"/>
            </a:endParaRPr>
          </a:p>
          <a:p>
            <a:pPr defTabSz="914400">
              <a:lnSpc>
                <a:spcPts val="1349"/>
              </a:lnSpc>
              <a:tabLst>
                <a:tab algn="l" pos="0"/>
              </a:tabLst>
            </a:pPr>
            <a:endParaRPr b="0" lang="fr-FR" sz="1050" spc="-1" strike="noStrike">
              <a:solidFill>
                <a:srgbClr val="000000"/>
              </a:solidFill>
              <a:latin typeface="Arial"/>
            </a:endParaRPr>
          </a:p>
          <a:p>
            <a:pPr defTabSz="914400">
              <a:lnSpc>
                <a:spcPts val="1349"/>
              </a:lnSpc>
              <a:tabLst>
                <a:tab algn="l" pos="0"/>
              </a:tabLst>
            </a:pPr>
            <a:r>
              <a:rPr b="1" lang="en-US" sz="1050" spc="-1" strike="noStrike">
                <a:solidFill>
                  <a:srgbClr val="000000"/>
                </a:solidFill>
                <a:latin typeface="Arial"/>
                <a:ea typeface="Calibri"/>
              </a:rPr>
              <a:t>Résultat : chaque pièce à sa place et chaque échéance portée par le système, non par la mémoire d'un collaborateur.</a:t>
            </a:r>
            <a:endParaRPr b="0" lang="fr-FR" sz="1050" spc="-1" strike="noStrike">
              <a:solidFill>
                <a:srgbClr val="000000"/>
              </a:solidFill>
              <a:latin typeface="Arial"/>
            </a:endParaRPr>
          </a:p>
        </p:txBody>
      </p:sp>
      <p:sp>
        <p:nvSpPr>
          <p:cNvPr id="148" name=""/>
          <p:cNvSpPr txBox="1"/>
          <p:nvPr/>
        </p:nvSpPr>
        <p:spPr>
          <a:xfrm>
            <a:off x="1440000" y="3960000"/>
            <a:ext cx="4320000" cy="1477800"/>
          </a:xfrm>
          <a:prstGeom prst="rect">
            <a:avLst/>
          </a:prstGeom>
          <a:noFill/>
          <a:ln w="0">
            <a:noFill/>
          </a:ln>
        </p:spPr>
        <p:txBody>
          <a:bodyPr lIns="90000" rIns="90000" tIns="45000" bIns="45000" anchor="t">
            <a:noAutofit/>
          </a:bodyPr>
          <a:p>
            <a:r>
              <a:rPr b="1" lang="en-US" sz="1400" spc="-1" strike="noStrike">
                <a:solidFill>
                  <a:srgbClr val="000000"/>
                </a:solidFill>
                <a:latin typeface="Arial"/>
                <a:ea typeface="Cambria"/>
              </a:rPr>
              <a:t>SDP Groupe</a:t>
            </a:r>
            <a:endParaRPr b="0" lang="fr-FR" sz="1400" spc="-1" strike="noStrike">
              <a:solidFill>
                <a:srgbClr val="000000"/>
              </a:solidFill>
              <a:latin typeface="Arial"/>
            </a:endParaRPr>
          </a:p>
          <a:p>
            <a:pPr>
              <a:lnSpc>
                <a:spcPct val="100000"/>
              </a:lnSpc>
            </a:pPr>
            <a:r>
              <a:rPr b="1" lang="en-US" sz="1400" spc="-1" strike="noStrike">
                <a:solidFill>
                  <a:srgbClr val="000000"/>
                </a:solidFill>
                <a:latin typeface="Arial"/>
                <a:ea typeface="Cambria"/>
              </a:rPr>
              <a:t>Pilotage des processus du Système de Management Intégré</a:t>
            </a:r>
            <a:endParaRPr b="0" lang="fr-FR" sz="1400" spc="-1" strike="noStrike">
              <a:solidFill>
                <a:srgbClr val="000000"/>
              </a:solidFill>
              <a:latin typeface="Arial"/>
            </a:endParaRPr>
          </a:p>
          <a:p>
            <a:pPr defTabSz="914400">
              <a:lnSpc>
                <a:spcPct val="100000"/>
              </a:lnSpc>
              <a:tabLst>
                <a:tab algn="l" pos="0"/>
              </a:tabLst>
            </a:pPr>
            <a:endParaRPr b="0" lang="fr-FR" sz="1050" spc="-1" strike="noStrike">
              <a:solidFill>
                <a:srgbClr val="000000"/>
              </a:solidFill>
              <a:latin typeface="Arial"/>
            </a:endParaRPr>
          </a:p>
          <a:p>
            <a:pPr defTabSz="914400">
              <a:lnSpc>
                <a:spcPts val="1349"/>
              </a:lnSpc>
              <a:tabLst>
                <a:tab algn="l" pos="0"/>
              </a:tabLst>
            </a:pPr>
            <a:r>
              <a:rPr b="0" lang="en-US" sz="1050" spc="-1" strike="noStrike">
                <a:solidFill>
                  <a:srgbClr val="000000"/>
                </a:solidFill>
                <a:latin typeface="Arial"/>
                <a:ea typeface="Calibri"/>
              </a:rPr>
              <a:t>Notre rôle : mise en place de la solution de gestion des processus SMI, cartographie, documentation maîtrisée, non-conformités et actions correctives.</a:t>
            </a:r>
            <a:endParaRPr b="0" lang="fr-FR" sz="105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Rectangle 3"/>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00000"/>
              </a:lnSpc>
            </a:pPr>
            <a:endParaRPr b="0" lang="fr-FR" sz="1800" spc="-1" strike="noStrike">
              <a:solidFill>
                <a:schemeClr val="lt1"/>
              </a:solidFill>
              <a:latin typeface="Poppins"/>
            </a:endParaRPr>
          </a:p>
        </p:txBody>
      </p:sp>
      <p:pic>
        <p:nvPicPr>
          <p:cNvPr id="150" name="Image 4" descr=""/>
          <p:cNvPicPr/>
          <p:nvPr/>
        </p:nvPicPr>
        <p:blipFill>
          <a:blip r:embed="rId1"/>
          <a:stretch/>
        </p:blipFill>
        <p:spPr>
          <a:xfrm>
            <a:off x="0" y="0"/>
            <a:ext cx="12191760" cy="6857640"/>
          </a:xfrm>
          <a:prstGeom prst="rect">
            <a:avLst/>
          </a:prstGeom>
          <a:ln w="0">
            <a:noFill/>
          </a:ln>
        </p:spPr>
      </p:pic>
      <p:sp>
        <p:nvSpPr>
          <p:cNvPr id="151" name="ZoneTexte 2"/>
          <p:cNvSpPr/>
          <p:nvPr/>
        </p:nvSpPr>
        <p:spPr>
          <a:xfrm>
            <a:off x="3189960" y="3105720"/>
            <a:ext cx="5811840" cy="63828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1" lang="fr-FR" sz="3600" spc="-1" strike="noStrike">
                <a:solidFill>
                  <a:srgbClr val="0072ce"/>
                </a:solidFill>
                <a:latin typeface="Poppins Medium"/>
              </a:rPr>
              <a:t>MERCI </a:t>
            </a:r>
            <a:r>
              <a:rPr b="1" lang="fr-FR" sz="3600" spc="-1" strike="noStrike">
                <a:solidFill>
                  <a:srgbClr val="f07817"/>
                </a:solidFill>
                <a:latin typeface="Poppins Medium"/>
              </a:rPr>
              <a:t>DE</a:t>
            </a:r>
            <a:r>
              <a:rPr b="1" lang="fr-FR" sz="3600" spc="-1" strike="noStrike">
                <a:solidFill>
                  <a:srgbClr val="0072ce"/>
                </a:solidFill>
                <a:latin typeface="Poppins Medium"/>
              </a:rPr>
              <a:t> L’ATTENTION</a:t>
            </a:r>
            <a:endParaRPr b="0" lang="fr-FR" sz="3600" spc="-1" strike="noStrike">
              <a:solidFill>
                <a:srgbClr val="000000"/>
              </a:solidFill>
              <a:latin typeface="Arial"/>
            </a:endParaRPr>
          </a:p>
        </p:txBody>
      </p:sp>
    </p:spTree>
  </p:cSld>
  <p:transition spd="slow">
    <p:fade/>
  </p:transition>
  <p:timing>
    <p:tnLst>
      <p:par>
        <p:cTn id="10" dur="indefinite" restart="never" nodeType="tmRoot">
          <p:childTnLst>
            <p:seq>
              <p:cTn id="11" dur="indefinite" nodeType="mainSeq">
                <p:childTnLst>
                  <p:par>
                    <p:cTn id="12" fill="hold">
                      <p:stCondLst>
                        <p:cond delay="0"/>
                      </p:stCondLst>
                      <p:childTnLst>
                        <p:par>
                          <p:cTn id="13" fill="hold">
                            <p:stCondLst>
                              <p:cond delay="0"/>
                            </p:stCondLst>
                            <p:childTnLst>
                              <p:par>
                                <p:cTn id="14" nodeType="afterEffect" fill="hold" presetClass="entr" presetID="31">
                                  <p:stCondLst>
                                    <p:cond delay="0"/>
                                  </p:stCondLst>
                                  <p:childTnLst>
                                    <p:set>
                                      <p:cBhvr>
                                        <p:cTn id="15" dur="1" fill="hold">
                                          <p:stCondLst>
                                            <p:cond delay="0"/>
                                          </p:stCondLst>
                                        </p:cTn>
                                        <p:tgtEl>
                                          <p:spTgt spid="151"/>
                                        </p:tgtEl>
                                        <p:attrNameLst>
                                          <p:attrName>style.visibility</p:attrName>
                                        </p:attrNameLst>
                                      </p:cBhvr>
                                      <p:to>
                                        <p:strVal val="visible"/>
                                      </p:to>
                                    </p:set>
                                    <p:anim calcmode="lin" valueType="num">
                                      <p:cBhvr additive="repl">
                                        <p:cTn id="16" dur="2000" fill="hold"/>
                                        <p:tgtEl>
                                          <p:spTgt spid="151"/>
                                        </p:tgtEl>
                                        <p:attrNameLst>
                                          <p:attrName>ppt_w</p:attrName>
                                        </p:attrNameLst>
                                      </p:cBhvr>
                                      <p:tavLst>
                                        <p:tav tm="0">
                                          <p:val>
                                            <p:fltVal val="0"/>
                                          </p:val>
                                        </p:tav>
                                        <p:tav tm="100000">
                                          <p:val>
                                            <p:strVal val="#ppt_w"/>
                                          </p:val>
                                        </p:tav>
                                      </p:tavLst>
                                    </p:anim>
                                    <p:anim calcmode="lin" valueType="num">
                                      <p:cBhvr additive="repl">
                                        <p:cTn id="17" dur="2000" fill="hold"/>
                                        <p:tgtEl>
                                          <p:spTgt spid="151"/>
                                        </p:tgtEl>
                                        <p:attrNameLst>
                                          <p:attrName>ppt_h</p:attrName>
                                        </p:attrNameLst>
                                      </p:cBhvr>
                                      <p:tavLst>
                                        <p:tav tm="0">
                                          <p:val>
                                            <p:fltVal val="0"/>
                                          </p:val>
                                        </p:tav>
                                        <p:tav tm="100000">
                                          <p:val>
                                            <p:strVal val="#ppt_h"/>
                                          </p:val>
                                        </p:tav>
                                      </p:tavLst>
                                    </p:anim>
                                    <p:anim calcmode="lin" valueType="num">
                                      <p:cBhvr additive="repl">
                                        <p:cTn id="18" dur="2000" fill="hold"/>
                                        <p:tgtEl>
                                          <p:spTgt spid="151"/>
                                        </p:tgtEl>
                                        <p:attrNameLst>
                                          <p:attrName>r</p:attrName>
                                        </p:attrNameLst>
                                      </p:cBhvr>
                                      <p:tavLst>
                                        <p:tav tm="0">
                                          <p:val>
                                            <p:strVal val="90"/>
                                          </p:val>
                                        </p:tav>
                                        <p:tav tm="100000">
                                          <p:val>
                                            <p:strVal val="0"/>
                                          </p:val>
                                        </p:tav>
                                      </p:tavLst>
                                    </p:anim>
                                    <p:animEffect filter="fade" transition="in">
                                      <p:cBhvr additive="repl">
                                        <p:cTn id="19" dur="2000"/>
                                        <p:tgtEl>
                                          <p:spTgt spid="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pitchFamily="0" charset="1"/>
        <a:ea typeface=""/>
        <a:cs typeface=""/>
      </a:majorFont>
      <a:minorFont>
        <a:latin typeface="Poppin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pitchFamily="0" charset="1"/>
        <a:ea typeface=""/>
        <a:cs typeface=""/>
      </a:majorFont>
      <a:minorFont>
        <a:latin typeface="Poppin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pitchFamily="0" charset="1"/>
        <a:ea typeface=""/>
        <a:cs typeface=""/>
      </a:majorFont>
      <a:minorFont>
        <a:latin typeface="Poppin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pitchFamily="0" charset="1"/>
        <a:ea typeface=""/>
        <a:cs typeface=""/>
      </a:majorFont>
      <a:minorFont>
        <a:latin typeface="Poppin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pitchFamily="0" charset="1"/>
        <a:ea typeface=""/>
        <a:cs typeface=""/>
      </a:majorFont>
      <a:minorFont>
        <a:latin typeface="Poppin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pitchFamily="0" charset="1"/>
        <a:ea typeface=""/>
        <a:cs typeface=""/>
      </a:majorFont>
      <a:minorFont>
        <a:latin typeface="Poppin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pitchFamily="0" charset="1"/>
        <a:ea typeface=""/>
        <a:cs typeface=""/>
      </a:majorFont>
      <a:minorFont>
        <a:latin typeface="Poppin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pitchFamily="0" charset="1"/>
        <a:ea typeface=""/>
        <a:cs typeface=""/>
      </a:majorFont>
      <a:minorFont>
        <a:latin typeface="Poppin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9.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pitchFamily="0" charset="1"/>
        <a:ea typeface=""/>
        <a:cs typeface=""/>
      </a:majorFont>
      <a:minorFont>
        <a:latin typeface="Poppin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0.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pitchFamily="0" charset="1"/>
        <a:ea typeface=""/>
        <a:cs typeface=""/>
      </a:majorFont>
      <a:minorFont>
        <a:latin typeface="Poppin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pitchFamily="0" charset="1"/>
        <a:ea typeface=""/>
        <a:cs typeface=""/>
      </a:majorFont>
      <a:minorFont>
        <a:latin typeface="Poppin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2.xml><?xml version="1.0" encoding="utf-8"?>
<a:theme xmlns:a="http://schemas.openxmlformats.org/drawingml/2006/main" xmlns:r="http://schemas.openxmlformats.org/officeDocument/2006/relationships"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3.xml><?xml version="1.0" encoding="utf-8"?>
<a:theme xmlns:a="http://schemas.openxmlformats.org/drawingml/2006/main" xmlns:r="http://schemas.openxmlformats.org/officeDocument/2006/relationships"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4.xml><?xml version="1.0" encoding="utf-8"?>
<a:theme xmlns:a="http://schemas.openxmlformats.org/drawingml/2006/main" xmlns:r="http://schemas.openxmlformats.org/officeDocument/2006/relationships"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5.xml><?xml version="1.0" encoding="utf-8"?>
<a:theme xmlns:a="http://schemas.openxmlformats.org/drawingml/2006/main" xmlns:r="http://schemas.openxmlformats.org/officeDocument/2006/relationships"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6.xml><?xml version="1.0" encoding="utf-8"?>
<a:theme xmlns:a="http://schemas.openxmlformats.org/drawingml/2006/main" xmlns:r="http://schemas.openxmlformats.org/officeDocument/2006/relationships"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7.xml><?xml version="1.0" encoding="utf-8"?>
<a:theme xmlns:a="http://schemas.openxmlformats.org/drawingml/2006/main" xmlns:r="http://schemas.openxmlformats.org/officeDocument/2006/relationships"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8.xml><?xml version="1.0" encoding="utf-8"?>
<a:theme xmlns:a="http://schemas.openxmlformats.org/drawingml/2006/main" xmlns:r="http://schemas.openxmlformats.org/officeDocument/2006/relationships"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9.xml><?xml version="1.0" encoding="utf-8"?>
<a:theme xmlns:a="http://schemas.openxmlformats.org/drawingml/2006/main" xmlns:r="http://schemas.openxmlformats.org/officeDocument/2006/relationships"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0.xml><?xml version="1.0" encoding="utf-8"?>
<a:theme xmlns:a="http://schemas.openxmlformats.org/drawingml/2006/main" xmlns:r="http://schemas.openxmlformats.org/officeDocument/2006/relationships"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1.xml><?xml version="1.0" encoding="utf-8"?>
<a:theme xmlns:a="http://schemas.openxmlformats.org/drawingml/2006/main" xmlns:r="http://schemas.openxmlformats.org/officeDocument/2006/relationships"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2.xml><?xml version="1.0" encoding="utf-8"?>
<a:theme xmlns:a="http://schemas.openxmlformats.org/drawingml/2006/main" xmlns:r="http://schemas.openxmlformats.org/officeDocument/2006/relationships" name="Conception personnalisé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1451</TotalTime>
  <Application>LibreOffice/24.2.7.2$Linux_X86_64 LibreOffice_project/420$Build-2</Application>
  <AppVersion>15.0000</AppVersion>
  <Words>881</Words>
  <Paragraphs>125</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2024-03-27T15:43:45Z</dcterms:created>
  <dc:creator>akoumigornbu@gmail.com</dc:creator>
  <dc:description/>
  <dc:language>fr-FR</dc:language>
  <cp:lastModifiedBy/>
  <dcterms:modified xsi:type="dcterms:W3CDTF">2026-07-30T14:05:31Z</dcterms:modified>
  <cp:revision>85</cp:revision>
  <dc:subject/>
  <dc:title>Présentation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Grand écran</vt:lpwstr>
  </property>
  <property fmtid="{D5CDD505-2E9C-101B-9397-08002B2CF9AE}" pid="3" name="Slides">
    <vt:i4>17</vt:i4>
  </property>
</Properties>
</file>