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1" r:id="rId12"/>
    <p:sldId id="273" r:id="rId13"/>
    <p:sldId id="272" r:id="rId14"/>
    <p:sldId id="274" r:id="rId15"/>
    <p:sldId id="275" r:id="rId16"/>
    <p:sldId id="277" r:id="rId17"/>
    <p:sldId id="266" r:id="rId18"/>
    <p:sldId id="267" r:id="rId19"/>
    <p:sldId id="268" r:id="rId20"/>
    <p:sldId id="269" r:id="rId21"/>
    <p:sldId id="270" r:id="rId22"/>
  </p:sldIdLst>
  <p:sldSz cx="12192000" cy="6858000"/>
  <p:notesSz cx="7559675" cy="10691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fr-FR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fr-FR" sz="4400" b="0" strike="noStrike" spc="-1"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fr-FR" sz="4400" b="0" strike="noStrike" spc="-1"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fr-FR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fr-FR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fr-FR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fr-FR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fr-FR" sz="4400" b="0" strike="noStrike" spc="-1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fr-FR" sz="4400" b="0" strike="noStrike" spc="-1"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fr-FR" sz="4400" b="0" strike="noStrike" spc="-1"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6"/>
          <p:cNvSpPr/>
          <p:nvPr/>
        </p:nvSpPr>
        <p:spPr>
          <a:xfrm>
            <a:off x="10424160" y="6373800"/>
            <a:ext cx="1495800" cy="43956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fr-FR" sz="1100" b="1" strike="noStrike" spc="-1">
                <a:solidFill>
                  <a:srgbClr val="0072CE"/>
                </a:solidFill>
                <a:latin typeface="Poppins"/>
                <a:ea typeface="DejaVu Sans"/>
              </a:rPr>
              <a:t>SYSTÈMES</a:t>
            </a:r>
            <a:br>
              <a:rPr sz="1200"/>
            </a:br>
            <a:r>
              <a:rPr lang="fr-FR" sz="1200" b="0" strike="noStrike" spc="-1">
                <a:solidFill>
                  <a:srgbClr val="F07817"/>
                </a:solidFill>
                <a:latin typeface="Poppins"/>
                <a:ea typeface="DejaVu Sans"/>
              </a:rPr>
              <a:t>INTERNES</a:t>
            </a:r>
            <a:endParaRPr lang="fr-FR" sz="1200" b="0" strike="noStrike" spc="-1">
              <a:latin typeface="Arial"/>
            </a:endParaRPr>
          </a:p>
        </p:txBody>
      </p:sp>
      <p:pic>
        <p:nvPicPr>
          <p:cNvPr id="7" name="Image 7"/>
          <p:cNvPicPr/>
          <p:nvPr/>
        </p:nvPicPr>
        <p:blipFill>
          <a:blip r:embed="rId14"/>
          <a:stretch/>
        </p:blipFill>
        <p:spPr>
          <a:xfrm>
            <a:off x="454320" y="101520"/>
            <a:ext cx="1225440" cy="437040"/>
          </a:xfrm>
          <a:prstGeom prst="rect">
            <a:avLst/>
          </a:prstGeom>
          <a:ln w="0">
            <a:noFill/>
          </a:ln>
        </p:spPr>
      </p:pic>
      <p:pic>
        <p:nvPicPr>
          <p:cNvPr id="2" name="Image 8"/>
          <p:cNvPicPr/>
          <p:nvPr/>
        </p:nvPicPr>
        <p:blipFill>
          <a:blip r:embed="rId15"/>
          <a:stretch/>
        </p:blipFill>
        <p:spPr>
          <a:xfrm>
            <a:off x="1787760" y="206640"/>
            <a:ext cx="10056600" cy="111960"/>
          </a:xfrm>
          <a:prstGeom prst="rect">
            <a:avLst/>
          </a:prstGeom>
          <a:ln w="0">
            <a:noFill/>
          </a:ln>
        </p:spPr>
      </p:pic>
      <p:pic>
        <p:nvPicPr>
          <p:cNvPr id="3" name="Image 9"/>
          <p:cNvPicPr/>
          <p:nvPr/>
        </p:nvPicPr>
        <p:blipFill>
          <a:blip r:embed="rId16"/>
          <a:stretch/>
        </p:blipFill>
        <p:spPr>
          <a:xfrm>
            <a:off x="347040" y="6639840"/>
            <a:ext cx="10076400" cy="113040"/>
          </a:xfrm>
          <a:prstGeom prst="rect">
            <a:avLst/>
          </a:prstGeom>
          <a:ln w="0">
            <a:noFill/>
          </a:ln>
        </p:spPr>
      </p:pic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fr-FR" sz="4400" b="0" strike="noStrike" spc="-1">
                <a:latin typeface="Arial"/>
              </a:rPr>
              <a:t>Cliquez pour éditer le format du texte-titre</a:t>
            </a: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strike="noStrike" spc="-1">
                <a:latin typeface="Arial"/>
              </a:rPr>
              <a:t>Cliquez pour éditer le format du plan de texte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800" b="0" strike="noStrike" spc="-1">
                <a:latin typeface="Arial"/>
              </a:rPr>
              <a:t>Second niveau de plan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400" b="0" strike="noStrike" spc="-1">
                <a:latin typeface="Arial"/>
              </a:rPr>
              <a:t>Troisième niveau de plan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000" b="0" strike="noStrike" spc="-1">
                <a:latin typeface="Arial"/>
              </a:rPr>
              <a:t>Quatrième niveau de plan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latin typeface="Arial"/>
              </a:rPr>
              <a:t>Cinquième niveau de plan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latin typeface="Arial"/>
              </a:rPr>
              <a:t>Sixième niveau de plan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latin typeface="Arial"/>
              </a:rPr>
              <a:t>Septième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ZoneTexte 7"/>
          <p:cNvSpPr/>
          <p:nvPr/>
        </p:nvSpPr>
        <p:spPr>
          <a:xfrm>
            <a:off x="2065800" y="2729880"/>
            <a:ext cx="8060400" cy="699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fr-FR" sz="4000" b="1" strike="noStrike" spc="-1" dirty="0">
                <a:solidFill>
                  <a:srgbClr val="000000"/>
                </a:solidFill>
                <a:latin typeface="Poppins"/>
                <a:ea typeface="DejaVu Sans"/>
              </a:rPr>
              <a:t>Bilan annuel 2024 de la DSI</a:t>
            </a:r>
            <a:endParaRPr lang="fr-FR" sz="4000" b="0" strike="noStrike" spc="-1" dirty="0">
              <a:latin typeface="Arial"/>
            </a:endParaRPr>
          </a:p>
        </p:txBody>
      </p:sp>
      <p:sp>
        <p:nvSpPr>
          <p:cNvPr id="43" name="ZoneTexte 8"/>
          <p:cNvSpPr/>
          <p:nvPr/>
        </p:nvSpPr>
        <p:spPr>
          <a:xfrm>
            <a:off x="2242740" y="3429000"/>
            <a:ext cx="770652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fr-FR" sz="2400" b="0" strike="noStrike" spc="-1">
                <a:solidFill>
                  <a:srgbClr val="000000"/>
                </a:solidFill>
                <a:latin typeface="Poppins"/>
                <a:ea typeface="DejaVu Sans"/>
              </a:rPr>
              <a:t>Bilan des réalisations, challenges et perspectives</a:t>
            </a:r>
            <a:endParaRPr lang="fr-FR" sz="24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114;p16"/>
          <p:cNvSpPr/>
          <p:nvPr/>
        </p:nvSpPr>
        <p:spPr>
          <a:xfrm>
            <a:off x="6643440" y="972000"/>
            <a:ext cx="4588560" cy="622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800" b="1" strike="noStrike" spc="-1">
                <a:solidFill>
                  <a:srgbClr val="000000"/>
                </a:solidFill>
                <a:latin typeface="Fira Sans Extra Condensed Medium"/>
                <a:ea typeface="Fira Sans Extra Condensed Medium"/>
              </a:rPr>
              <a:t>Garantir la continuté des activités</a:t>
            </a:r>
            <a:endParaRPr lang="fr-FR" sz="1800" b="1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Google Shape;115;p16"/>
          <p:cNvSpPr/>
          <p:nvPr/>
        </p:nvSpPr>
        <p:spPr>
          <a:xfrm>
            <a:off x="6715440" y="1150920"/>
            <a:ext cx="3832560" cy="791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</a:tabLst>
            </a:pPr>
            <a:endParaRPr lang="fr-FR" sz="1200" b="0" strike="noStrike" spc="-1" dirty="0">
              <a:latin typeface="Arial"/>
            </a:endParaRPr>
          </a:p>
        </p:txBody>
      </p:sp>
      <p:sp>
        <p:nvSpPr>
          <p:cNvPr id="46" name="Google Shape;116;p16"/>
          <p:cNvSpPr/>
          <p:nvPr/>
        </p:nvSpPr>
        <p:spPr>
          <a:xfrm>
            <a:off x="6679440" y="5131440"/>
            <a:ext cx="3832560" cy="622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800" b="1" strike="noStrike" spc="-1">
                <a:solidFill>
                  <a:srgbClr val="000000"/>
                </a:solidFill>
                <a:latin typeface="Fira Sans Extra Condensed Medium"/>
                <a:ea typeface="Fira Sans Extra Condensed Medium"/>
              </a:rPr>
              <a:t>Renforcer la cybersécurité</a:t>
            </a:r>
            <a:endParaRPr lang="fr-FR" sz="1800" b="1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Google Shape;118;p16"/>
          <p:cNvSpPr/>
          <p:nvPr/>
        </p:nvSpPr>
        <p:spPr>
          <a:xfrm>
            <a:off x="6715440" y="3720960"/>
            <a:ext cx="3832560" cy="622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800" b="1" strike="noStrike" spc="-1">
                <a:solidFill>
                  <a:srgbClr val="000000"/>
                </a:solidFill>
                <a:latin typeface="Fira Sans Extra Condensed Medium"/>
                <a:ea typeface="Fira Sans Extra Condensed Medium"/>
              </a:rPr>
              <a:t>Favoriser la collaboration et l’innovation</a:t>
            </a:r>
            <a:endParaRPr lang="fr-FR" sz="1800" b="1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48" name="Google Shape;120;p16"/>
          <p:cNvGrpSpPr/>
          <p:nvPr/>
        </p:nvGrpSpPr>
        <p:grpSpPr>
          <a:xfrm>
            <a:off x="2431800" y="1002960"/>
            <a:ext cx="3803040" cy="4762080"/>
            <a:chOff x="2431800" y="1002960"/>
            <a:chExt cx="3803040" cy="4762080"/>
          </a:xfrm>
        </p:grpSpPr>
        <p:grpSp>
          <p:nvGrpSpPr>
            <p:cNvPr id="49" name="Google Shape;121;p16"/>
            <p:cNvGrpSpPr/>
            <p:nvPr/>
          </p:nvGrpSpPr>
          <p:grpSpPr>
            <a:xfrm>
              <a:off x="2431800" y="1129680"/>
              <a:ext cx="2544120" cy="4503600"/>
              <a:chOff x="2431800" y="1129680"/>
              <a:chExt cx="2544120" cy="4503600"/>
            </a:xfrm>
          </p:grpSpPr>
          <p:sp>
            <p:nvSpPr>
              <p:cNvPr id="50" name="Google Shape;122;p16"/>
              <p:cNvSpPr/>
              <p:nvPr/>
            </p:nvSpPr>
            <p:spPr>
              <a:xfrm>
                <a:off x="2472120" y="1165680"/>
                <a:ext cx="2503800" cy="4430880"/>
              </a:xfrm>
              <a:custGeom>
                <a:avLst/>
                <a:gdLst/>
                <a:ahLst/>
                <a:cxnLst/>
                <a:rect l="l" t="t" r="r" b="b"/>
                <a:pathLst>
                  <a:path w="71403" h="141363">
                    <a:moveTo>
                      <a:pt x="727" y="0"/>
                    </a:moveTo>
                    <a:cubicBezTo>
                      <a:pt x="322" y="0"/>
                      <a:pt x="1" y="322"/>
                      <a:pt x="1" y="714"/>
                    </a:cubicBezTo>
                    <a:cubicBezTo>
                      <a:pt x="1" y="1107"/>
                      <a:pt x="322" y="1429"/>
                      <a:pt x="727" y="1429"/>
                    </a:cubicBezTo>
                    <a:cubicBezTo>
                      <a:pt x="10074" y="1429"/>
                      <a:pt x="19134" y="3262"/>
                      <a:pt x="27683" y="6870"/>
                    </a:cubicBezTo>
                    <a:cubicBezTo>
                      <a:pt x="35922" y="10359"/>
                      <a:pt x="43328" y="15359"/>
                      <a:pt x="49686" y="21717"/>
                    </a:cubicBezTo>
                    <a:cubicBezTo>
                      <a:pt x="56044" y="28075"/>
                      <a:pt x="61044" y="35481"/>
                      <a:pt x="64533" y="43732"/>
                    </a:cubicBezTo>
                    <a:cubicBezTo>
                      <a:pt x="68140" y="52268"/>
                      <a:pt x="69974" y="61329"/>
                      <a:pt x="69974" y="70675"/>
                    </a:cubicBezTo>
                    <a:cubicBezTo>
                      <a:pt x="69974" y="80034"/>
                      <a:pt x="68140" y="89094"/>
                      <a:pt x="64533" y="97631"/>
                    </a:cubicBezTo>
                    <a:cubicBezTo>
                      <a:pt x="61044" y="105882"/>
                      <a:pt x="56044" y="113288"/>
                      <a:pt x="49686" y="119646"/>
                    </a:cubicBezTo>
                    <a:cubicBezTo>
                      <a:pt x="43328" y="126004"/>
                      <a:pt x="35922" y="131004"/>
                      <a:pt x="27683" y="134493"/>
                    </a:cubicBezTo>
                    <a:cubicBezTo>
                      <a:pt x="19134" y="138100"/>
                      <a:pt x="10074" y="139934"/>
                      <a:pt x="727" y="139934"/>
                    </a:cubicBezTo>
                    <a:cubicBezTo>
                      <a:pt x="322" y="139934"/>
                      <a:pt x="1" y="140255"/>
                      <a:pt x="1" y="140648"/>
                    </a:cubicBezTo>
                    <a:cubicBezTo>
                      <a:pt x="1" y="141041"/>
                      <a:pt x="322" y="141363"/>
                      <a:pt x="727" y="141363"/>
                    </a:cubicBezTo>
                    <a:cubicBezTo>
                      <a:pt x="10264" y="141363"/>
                      <a:pt x="19515" y="139493"/>
                      <a:pt x="28231" y="135802"/>
                    </a:cubicBezTo>
                    <a:cubicBezTo>
                      <a:pt x="36648" y="132243"/>
                      <a:pt x="44209" y="127147"/>
                      <a:pt x="50698" y="120658"/>
                    </a:cubicBezTo>
                    <a:cubicBezTo>
                      <a:pt x="57187" y="114169"/>
                      <a:pt x="62294" y="106608"/>
                      <a:pt x="65854" y="98191"/>
                    </a:cubicBezTo>
                    <a:cubicBezTo>
                      <a:pt x="69533" y="89475"/>
                      <a:pt x="71403" y="80224"/>
                      <a:pt x="71403" y="70675"/>
                    </a:cubicBezTo>
                    <a:cubicBezTo>
                      <a:pt x="71403" y="61139"/>
                      <a:pt x="69533" y="51887"/>
                      <a:pt x="65854" y="43172"/>
                    </a:cubicBezTo>
                    <a:cubicBezTo>
                      <a:pt x="62294" y="34754"/>
                      <a:pt x="57187" y="27194"/>
                      <a:pt x="50698" y="20705"/>
                    </a:cubicBezTo>
                    <a:cubicBezTo>
                      <a:pt x="44209" y="14216"/>
                      <a:pt x="36648" y="9120"/>
                      <a:pt x="28231" y="5560"/>
                    </a:cubicBezTo>
                    <a:cubicBezTo>
                      <a:pt x="19515" y="1869"/>
                      <a:pt x="10264" y="0"/>
                      <a:pt x="72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51" name="Google Shape;123;p16"/>
              <p:cNvSpPr/>
              <p:nvPr/>
            </p:nvSpPr>
            <p:spPr>
              <a:xfrm>
                <a:off x="2431800" y="1129680"/>
                <a:ext cx="130320" cy="115920"/>
              </a:xfrm>
              <a:custGeom>
                <a:avLst/>
                <a:gdLst/>
                <a:ahLst/>
                <a:cxnLst/>
                <a:rect l="l" t="t" r="r" b="b"/>
                <a:pathLst>
                  <a:path w="3728" h="3739">
                    <a:moveTo>
                      <a:pt x="1870" y="0"/>
                    </a:moveTo>
                    <a:cubicBezTo>
                      <a:pt x="834" y="0"/>
                      <a:pt x="1" y="834"/>
                      <a:pt x="1" y="1869"/>
                    </a:cubicBezTo>
                    <a:cubicBezTo>
                      <a:pt x="1" y="2905"/>
                      <a:pt x="834" y="3739"/>
                      <a:pt x="1870" y="3739"/>
                    </a:cubicBezTo>
                    <a:cubicBezTo>
                      <a:pt x="2894" y="3739"/>
                      <a:pt x="3727" y="2905"/>
                      <a:pt x="3727" y="1869"/>
                    </a:cubicBezTo>
                    <a:cubicBezTo>
                      <a:pt x="3727" y="834"/>
                      <a:pt x="2894" y="0"/>
                      <a:pt x="187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52" name="Google Shape;124;p16"/>
              <p:cNvSpPr/>
              <p:nvPr/>
            </p:nvSpPr>
            <p:spPr>
              <a:xfrm>
                <a:off x="2431800" y="5516640"/>
                <a:ext cx="130320" cy="116640"/>
              </a:xfrm>
              <a:custGeom>
                <a:avLst/>
                <a:gdLst/>
                <a:ahLst/>
                <a:cxnLst/>
                <a:rect l="l" t="t" r="r" b="b"/>
                <a:pathLst>
                  <a:path w="3728" h="3739">
                    <a:moveTo>
                      <a:pt x="1870" y="0"/>
                    </a:moveTo>
                    <a:cubicBezTo>
                      <a:pt x="834" y="0"/>
                      <a:pt x="1" y="833"/>
                      <a:pt x="1" y="1869"/>
                    </a:cubicBezTo>
                    <a:cubicBezTo>
                      <a:pt x="1" y="2905"/>
                      <a:pt x="834" y="3739"/>
                      <a:pt x="1870" y="3739"/>
                    </a:cubicBezTo>
                    <a:cubicBezTo>
                      <a:pt x="2894" y="3739"/>
                      <a:pt x="3727" y="2905"/>
                      <a:pt x="3727" y="1869"/>
                    </a:cubicBezTo>
                    <a:cubicBezTo>
                      <a:pt x="3727" y="833"/>
                      <a:pt x="2894" y="0"/>
                      <a:pt x="187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53" name="Google Shape;125;p16"/>
            <p:cNvSpPr/>
            <p:nvPr/>
          </p:nvSpPr>
          <p:spPr>
            <a:xfrm>
              <a:off x="3654360" y="1295640"/>
              <a:ext cx="2580480" cy="72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19050">
              <a:solidFill>
                <a:srgbClr val="111111"/>
              </a:solidFill>
              <a:round/>
              <a:tailEnd type="oval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4" name="Google Shape;126;p16"/>
            <p:cNvSpPr/>
            <p:nvPr/>
          </p:nvSpPr>
          <p:spPr>
            <a:xfrm>
              <a:off x="3103920" y="1002960"/>
              <a:ext cx="654120" cy="585000"/>
            </a:xfrm>
            <a:custGeom>
              <a:avLst/>
              <a:gdLst/>
              <a:ahLst/>
              <a:cxnLst/>
              <a:rect l="l" t="t" r="r" b="b"/>
              <a:pathLst>
                <a:path w="14146" h="14134">
                  <a:moveTo>
                    <a:pt x="7073" y="0"/>
                  </a:moveTo>
                  <a:cubicBezTo>
                    <a:pt x="3168" y="0"/>
                    <a:pt x="1" y="3167"/>
                    <a:pt x="1" y="7073"/>
                  </a:cubicBezTo>
                  <a:cubicBezTo>
                    <a:pt x="1" y="10978"/>
                    <a:pt x="3168" y="14133"/>
                    <a:pt x="7073" y="14133"/>
                  </a:cubicBezTo>
                  <a:cubicBezTo>
                    <a:pt x="10978" y="14133"/>
                    <a:pt x="14145" y="10978"/>
                    <a:pt x="14145" y="7073"/>
                  </a:cubicBezTo>
                  <a:cubicBezTo>
                    <a:pt x="14145" y="3167"/>
                    <a:pt x="10978" y="0"/>
                    <a:pt x="7073" y="0"/>
                  </a:cubicBezTo>
                  <a:close/>
                </a:path>
              </a:pathLst>
            </a:custGeom>
            <a:solidFill>
              <a:srgbClr val="0072CE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algn="ctr">
                <a:lnSpc>
                  <a:spcPct val="100000"/>
                </a:lnSpc>
                <a:buNone/>
                <a:tabLst>
                  <a:tab pos="0" algn="l"/>
                </a:tabLst>
              </a:pPr>
              <a:r>
                <a:rPr lang="en" sz="1800" b="0" strike="noStrike" spc="-1">
                  <a:solidFill>
                    <a:srgbClr val="FFFFFF"/>
                  </a:solidFill>
                  <a:latin typeface="Fira Sans Extra Condensed Medium"/>
                  <a:ea typeface="Fira Sans Extra Condensed Medium"/>
                </a:rPr>
                <a:t>01</a:t>
              </a:r>
              <a:endParaRPr lang="fr-FR" sz="1800" b="0" strike="noStrike" spc="-1">
                <a:latin typeface="Arial"/>
              </a:endParaRPr>
            </a:p>
          </p:txBody>
        </p:sp>
        <p:sp>
          <p:nvSpPr>
            <p:cNvPr id="55" name="Google Shape;127;p16"/>
            <p:cNvSpPr/>
            <p:nvPr/>
          </p:nvSpPr>
          <p:spPr>
            <a:xfrm>
              <a:off x="3654360" y="5472720"/>
              <a:ext cx="2580480" cy="36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tailEnd type="oval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6" name="Google Shape;128;p16"/>
            <p:cNvSpPr/>
            <p:nvPr/>
          </p:nvSpPr>
          <p:spPr>
            <a:xfrm>
              <a:off x="3103920" y="5180040"/>
              <a:ext cx="654120" cy="585000"/>
            </a:xfrm>
            <a:custGeom>
              <a:avLst/>
              <a:gdLst/>
              <a:ahLst/>
              <a:cxnLst/>
              <a:rect l="l" t="t" r="r" b="b"/>
              <a:pathLst>
                <a:path w="14134" h="14134">
                  <a:moveTo>
                    <a:pt x="7073" y="0"/>
                  </a:moveTo>
                  <a:cubicBezTo>
                    <a:pt x="3168" y="0"/>
                    <a:pt x="1" y="3168"/>
                    <a:pt x="1" y="7061"/>
                  </a:cubicBezTo>
                  <a:cubicBezTo>
                    <a:pt x="1" y="10966"/>
                    <a:pt x="3168" y="14133"/>
                    <a:pt x="7073" y="14133"/>
                  </a:cubicBezTo>
                  <a:cubicBezTo>
                    <a:pt x="10978" y="14133"/>
                    <a:pt x="14133" y="10966"/>
                    <a:pt x="14133" y="7061"/>
                  </a:cubicBezTo>
                  <a:cubicBezTo>
                    <a:pt x="14133" y="3168"/>
                    <a:pt x="10978" y="0"/>
                    <a:pt x="7073" y="0"/>
                  </a:cubicBezTo>
                  <a:close/>
                </a:path>
              </a:pathLst>
            </a:custGeom>
            <a:solidFill>
              <a:srgbClr val="F0781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algn="ctr">
                <a:lnSpc>
                  <a:spcPct val="100000"/>
                </a:lnSpc>
                <a:buNone/>
                <a:tabLst>
                  <a:tab pos="0" algn="l"/>
                </a:tabLst>
              </a:pPr>
              <a:r>
                <a:rPr lang="en" sz="1800" b="0" strike="noStrike" spc="-1">
                  <a:solidFill>
                    <a:srgbClr val="FFFFFF"/>
                  </a:solidFill>
                  <a:latin typeface="Fira Sans Extra Condensed Medium"/>
                  <a:ea typeface="Fira Sans Extra Condensed Medium"/>
                </a:rPr>
                <a:t>04</a:t>
              </a:r>
              <a:endParaRPr lang="fr-FR" sz="1800" b="0" strike="noStrike" spc="-1">
                <a:latin typeface="Arial"/>
              </a:endParaRPr>
            </a:p>
          </p:txBody>
        </p:sp>
        <p:sp>
          <p:nvSpPr>
            <p:cNvPr id="57" name="Google Shape;129;p16"/>
            <p:cNvSpPr/>
            <p:nvPr/>
          </p:nvSpPr>
          <p:spPr>
            <a:xfrm>
              <a:off x="4835520" y="4080240"/>
              <a:ext cx="1399320" cy="72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tailEnd type="oval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8" name="Google Shape;130;p16"/>
            <p:cNvSpPr/>
            <p:nvPr/>
          </p:nvSpPr>
          <p:spPr>
            <a:xfrm>
              <a:off x="4466880" y="3787920"/>
              <a:ext cx="654480" cy="584640"/>
            </a:xfrm>
            <a:custGeom>
              <a:avLst/>
              <a:gdLst/>
              <a:ahLst/>
              <a:cxnLst/>
              <a:rect l="l" t="t" r="r" b="b"/>
              <a:pathLst>
                <a:path w="14133" h="14133">
                  <a:moveTo>
                    <a:pt x="7072" y="0"/>
                  </a:moveTo>
                  <a:cubicBezTo>
                    <a:pt x="3167" y="0"/>
                    <a:pt x="0" y="3167"/>
                    <a:pt x="0" y="7060"/>
                  </a:cubicBezTo>
                  <a:cubicBezTo>
                    <a:pt x="0" y="10966"/>
                    <a:pt x="3167" y="14133"/>
                    <a:pt x="7072" y="14133"/>
                  </a:cubicBezTo>
                  <a:cubicBezTo>
                    <a:pt x="10978" y="14133"/>
                    <a:pt x="14133" y="10966"/>
                    <a:pt x="14133" y="7060"/>
                  </a:cubicBezTo>
                  <a:cubicBezTo>
                    <a:pt x="14133" y="3167"/>
                    <a:pt x="10978" y="0"/>
                    <a:pt x="7072" y="0"/>
                  </a:cubicBezTo>
                  <a:close/>
                </a:path>
              </a:pathLst>
            </a:custGeom>
            <a:solidFill>
              <a:srgbClr val="0072CE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algn="ctr">
                <a:lnSpc>
                  <a:spcPct val="100000"/>
                </a:lnSpc>
                <a:buNone/>
                <a:tabLst>
                  <a:tab pos="0" algn="l"/>
                </a:tabLst>
              </a:pPr>
              <a:r>
                <a:rPr lang="en" sz="1800" b="0" strike="noStrike" spc="-1">
                  <a:solidFill>
                    <a:srgbClr val="FFFFFF"/>
                  </a:solidFill>
                  <a:latin typeface="Fira Sans Extra Condensed Medium"/>
                  <a:ea typeface="Fira Sans Extra Condensed Medium"/>
                </a:rPr>
                <a:t>03</a:t>
              </a:r>
              <a:endParaRPr lang="fr-FR" sz="1800" b="0" strike="noStrike" spc="-1">
                <a:latin typeface="Arial"/>
              </a:endParaRPr>
            </a:p>
          </p:txBody>
        </p:sp>
        <p:sp>
          <p:nvSpPr>
            <p:cNvPr id="59" name="Google Shape;131;p16"/>
            <p:cNvSpPr/>
            <p:nvPr/>
          </p:nvSpPr>
          <p:spPr>
            <a:xfrm>
              <a:off x="4859640" y="2688120"/>
              <a:ext cx="1374480" cy="36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tailEnd type="oval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0" name="Google Shape;132;p16"/>
            <p:cNvSpPr/>
            <p:nvPr/>
          </p:nvSpPr>
          <p:spPr>
            <a:xfrm>
              <a:off x="4466880" y="2395440"/>
              <a:ext cx="654480" cy="584280"/>
            </a:xfrm>
            <a:custGeom>
              <a:avLst/>
              <a:gdLst/>
              <a:ahLst/>
              <a:cxnLst/>
              <a:rect l="l" t="t" r="r" b="b"/>
              <a:pathLst>
                <a:path w="14134" h="14134">
                  <a:moveTo>
                    <a:pt x="7073" y="1"/>
                  </a:moveTo>
                  <a:cubicBezTo>
                    <a:pt x="3168" y="1"/>
                    <a:pt x="1" y="3156"/>
                    <a:pt x="1" y="7061"/>
                  </a:cubicBezTo>
                  <a:cubicBezTo>
                    <a:pt x="1" y="10966"/>
                    <a:pt x="3168" y="14133"/>
                    <a:pt x="7073" y="14133"/>
                  </a:cubicBezTo>
                  <a:cubicBezTo>
                    <a:pt x="10966" y="14133"/>
                    <a:pt x="14133" y="10966"/>
                    <a:pt x="14133" y="7061"/>
                  </a:cubicBezTo>
                  <a:cubicBezTo>
                    <a:pt x="14133" y="3156"/>
                    <a:pt x="10966" y="1"/>
                    <a:pt x="7073" y="1"/>
                  </a:cubicBezTo>
                  <a:close/>
                </a:path>
              </a:pathLst>
            </a:custGeom>
            <a:solidFill>
              <a:srgbClr val="F0781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algn="ctr">
                <a:lnSpc>
                  <a:spcPct val="100000"/>
                </a:lnSpc>
                <a:buNone/>
                <a:tabLst>
                  <a:tab pos="0" algn="l"/>
                </a:tabLst>
              </a:pPr>
              <a:r>
                <a:rPr lang="en" sz="1800" b="0" strike="noStrike" spc="-1">
                  <a:solidFill>
                    <a:srgbClr val="FFFFFF"/>
                  </a:solidFill>
                  <a:latin typeface="Fira Sans Extra Condensed Medium"/>
                  <a:ea typeface="Fira Sans Extra Condensed Medium"/>
                </a:rPr>
                <a:t>02</a:t>
              </a:r>
              <a:endParaRPr lang="fr-FR" sz="1800" b="0" strike="noStrike" spc="-1">
                <a:latin typeface="Arial"/>
              </a:endParaRPr>
            </a:p>
          </p:txBody>
        </p:sp>
      </p:grpSp>
      <p:sp>
        <p:nvSpPr>
          <p:cNvPr id="61" name="Google Shape;133;p16"/>
          <p:cNvSpPr/>
          <p:nvPr/>
        </p:nvSpPr>
        <p:spPr>
          <a:xfrm>
            <a:off x="6679440" y="2688480"/>
            <a:ext cx="4876560" cy="622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800" b="1" strike="noStrike" spc="-1">
                <a:solidFill>
                  <a:srgbClr val="000000"/>
                </a:solidFill>
                <a:latin typeface="Fira Sans Extra Condensed Medium"/>
                <a:ea typeface="Fira Sans Extra Condensed Medium"/>
              </a:rPr>
              <a:t>Accélérer la transformation numérique</a:t>
            </a:r>
            <a:endParaRPr lang="fr-FR" sz="1800" b="0" strike="noStrike" spc="-1">
              <a:latin typeface="Arial"/>
            </a:endParaRPr>
          </a:p>
          <a:p>
            <a:pPr algn="r">
              <a:lnSpc>
                <a:spcPct val="100000"/>
              </a:lnSpc>
              <a:buNone/>
              <a:tabLst>
                <a:tab pos="0" algn="l"/>
              </a:tabLst>
            </a:pPr>
            <a:endParaRPr lang="fr-FR" sz="2200" b="0" strike="noStrike" spc="-1">
              <a:latin typeface="Arial"/>
            </a:endParaRPr>
          </a:p>
          <a:p>
            <a:pPr algn="r">
              <a:lnSpc>
                <a:spcPct val="100000"/>
              </a:lnSpc>
              <a:buNone/>
              <a:tabLst>
                <a:tab pos="0" algn="l"/>
              </a:tabLst>
            </a:pPr>
            <a:endParaRPr lang="fr-FR" sz="2200" b="0" strike="noStrike" spc="-1">
              <a:latin typeface="Arial"/>
            </a:endParaRPr>
          </a:p>
        </p:txBody>
      </p:sp>
      <p:sp>
        <p:nvSpPr>
          <p:cNvPr id="62" name="Google Shape;135;p16"/>
          <p:cNvSpPr/>
          <p:nvPr/>
        </p:nvSpPr>
        <p:spPr>
          <a:xfrm>
            <a:off x="2484000" y="3043080"/>
            <a:ext cx="30240" cy="52920"/>
          </a:xfrm>
          <a:custGeom>
            <a:avLst/>
            <a:gdLst/>
            <a:ahLst/>
            <a:cxnLst/>
            <a:rect l="l" t="t" r="r" b="b"/>
            <a:pathLst>
              <a:path w="768" h="1468" fill="none">
                <a:moveTo>
                  <a:pt x="768" y="1468"/>
                </a:moveTo>
                <a:cubicBezTo>
                  <a:pt x="534" y="968"/>
                  <a:pt x="267" y="467"/>
                  <a:pt x="0" y="0"/>
                </a:cubicBezTo>
              </a:path>
            </a:pathLst>
          </a:custGeom>
          <a:noFill/>
          <a:ln w="41700" cap="rnd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" name="ZoneTexte 62"/>
          <p:cNvSpPr txBox="1"/>
          <p:nvPr/>
        </p:nvSpPr>
        <p:spPr>
          <a:xfrm>
            <a:off x="1584000" y="3096000"/>
            <a:ext cx="2169360" cy="504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800" b="1" strike="noStrike" spc="-1">
                <a:latin typeface="Arial"/>
              </a:rPr>
              <a:t>Missions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ZoneTexte 1"/>
          <p:cNvSpPr/>
          <p:nvPr/>
        </p:nvSpPr>
        <p:spPr>
          <a:xfrm>
            <a:off x="3032911" y="2861640"/>
            <a:ext cx="6092982" cy="62948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3500" b="1" spc="-1" dirty="0">
                <a:solidFill>
                  <a:srgbClr val="000000"/>
                </a:solidFill>
                <a:latin typeface="Poppins"/>
                <a:ea typeface="DejaVu Sans"/>
              </a:rPr>
              <a:t>M</a:t>
            </a:r>
            <a:r>
              <a:rPr lang="fr-FR" sz="3500" b="1" strike="noStrike" spc="-1" dirty="0">
                <a:solidFill>
                  <a:srgbClr val="000000"/>
                </a:solidFill>
                <a:latin typeface="Poppins"/>
                <a:ea typeface="DejaVu Sans"/>
              </a:rPr>
              <a:t>embres de l’équipe</a:t>
            </a:r>
            <a:endParaRPr lang="fr-FR" sz="35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ZoneTexte 7"/>
          <p:cNvSpPr/>
          <p:nvPr/>
        </p:nvSpPr>
        <p:spPr>
          <a:xfrm>
            <a:off x="3097800" y="413176"/>
            <a:ext cx="5005964" cy="62948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3500" b="1" spc="-1" dirty="0">
                <a:solidFill>
                  <a:srgbClr val="000000"/>
                </a:solidFill>
                <a:latin typeface="Poppins"/>
                <a:ea typeface="DejaVu Sans"/>
              </a:rPr>
              <a:t>M</a:t>
            </a:r>
            <a:r>
              <a:rPr lang="fr-FR" sz="3500" b="1" strike="noStrike" spc="-1" dirty="0">
                <a:solidFill>
                  <a:srgbClr val="000000"/>
                </a:solidFill>
                <a:latin typeface="Poppins"/>
                <a:ea typeface="DejaVu Sans"/>
              </a:rPr>
              <a:t>embres de l’équipe</a:t>
            </a:r>
            <a:endParaRPr lang="fr-FR" sz="3500" b="0" strike="noStrike" spc="-1" dirty="0">
              <a:latin typeface="Arial"/>
            </a:endParaRPr>
          </a:p>
        </p:txBody>
      </p:sp>
      <p:sp>
        <p:nvSpPr>
          <p:cNvPr id="66" name="Google Shape;722;p29"/>
          <p:cNvSpPr/>
          <p:nvPr/>
        </p:nvSpPr>
        <p:spPr>
          <a:xfrm>
            <a:off x="396000" y="2396880"/>
            <a:ext cx="1800000" cy="1383120"/>
          </a:xfrm>
          <a:custGeom>
            <a:avLst/>
            <a:gdLst/>
            <a:ahLst/>
            <a:cxnLst/>
            <a:rect l="l" t="t" r="r" b="b"/>
            <a:pathLst>
              <a:path w="26086" h="24819">
                <a:moveTo>
                  <a:pt x="1268" y="0"/>
                </a:moveTo>
                <a:cubicBezTo>
                  <a:pt x="568" y="0"/>
                  <a:pt x="0" y="568"/>
                  <a:pt x="0" y="1268"/>
                </a:cubicBezTo>
                <a:lnTo>
                  <a:pt x="0" y="23551"/>
                </a:lnTo>
                <a:cubicBezTo>
                  <a:pt x="0" y="24251"/>
                  <a:pt x="568" y="24818"/>
                  <a:pt x="1268" y="24818"/>
                </a:cubicBezTo>
                <a:lnTo>
                  <a:pt x="24818" y="24818"/>
                </a:lnTo>
                <a:cubicBezTo>
                  <a:pt x="25519" y="24818"/>
                  <a:pt x="26086" y="24251"/>
                  <a:pt x="26086" y="23551"/>
                </a:cubicBezTo>
                <a:lnTo>
                  <a:pt x="26086" y="1268"/>
                </a:lnTo>
                <a:cubicBezTo>
                  <a:pt x="26086" y="568"/>
                  <a:pt x="25519" y="0"/>
                  <a:pt x="24818" y="0"/>
                </a:cubicBezTo>
                <a:close/>
              </a:path>
            </a:pathLst>
          </a:custGeom>
          <a:solidFill>
            <a:srgbClr val="0072C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" name="Google Shape;723;p29"/>
          <p:cNvSpPr/>
          <p:nvPr/>
        </p:nvSpPr>
        <p:spPr>
          <a:xfrm>
            <a:off x="834480" y="2396880"/>
            <a:ext cx="981360" cy="194760"/>
          </a:xfrm>
          <a:custGeom>
            <a:avLst/>
            <a:gdLst/>
            <a:ahLst/>
            <a:cxnLst/>
            <a:rect l="l" t="t" r="r" b="b"/>
            <a:pathLst>
              <a:path w="17614" h="3503">
                <a:moveTo>
                  <a:pt x="1" y="0"/>
                </a:moveTo>
                <a:cubicBezTo>
                  <a:pt x="2302" y="2169"/>
                  <a:pt x="5405" y="3503"/>
                  <a:pt x="8807" y="3503"/>
                </a:cubicBezTo>
                <a:cubicBezTo>
                  <a:pt x="12210" y="3503"/>
                  <a:pt x="15312" y="2169"/>
                  <a:pt x="17613" y="0"/>
                </a:cubicBezTo>
                <a:close/>
              </a:path>
            </a:pathLst>
          </a:custGeom>
          <a:solidFill>
            <a:srgbClr val="3465A4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" name="Google Shape;724;p29"/>
          <p:cNvSpPr/>
          <p:nvPr/>
        </p:nvSpPr>
        <p:spPr>
          <a:xfrm>
            <a:off x="612000" y="1098720"/>
            <a:ext cx="1425960" cy="1425960"/>
          </a:xfrm>
          <a:custGeom>
            <a:avLst/>
            <a:gdLst/>
            <a:ahLst/>
            <a:cxnLst/>
            <a:rect l="l" t="t" r="r" b="b"/>
            <a:pathLst>
              <a:path w="25586" h="25586">
                <a:moveTo>
                  <a:pt x="12776" y="0"/>
                </a:moveTo>
                <a:cubicBezTo>
                  <a:pt x="5704" y="0"/>
                  <a:pt x="0" y="5704"/>
                  <a:pt x="0" y="12776"/>
                </a:cubicBezTo>
                <a:cubicBezTo>
                  <a:pt x="0" y="19848"/>
                  <a:pt x="5704" y="25585"/>
                  <a:pt x="12776" y="25585"/>
                </a:cubicBezTo>
                <a:cubicBezTo>
                  <a:pt x="19848" y="25585"/>
                  <a:pt x="25585" y="19848"/>
                  <a:pt x="25585" y="12776"/>
                </a:cubicBezTo>
                <a:cubicBezTo>
                  <a:pt x="25585" y="5704"/>
                  <a:pt x="19848" y="0"/>
                  <a:pt x="12776" y="0"/>
                </a:cubicBezTo>
                <a:close/>
              </a:path>
            </a:pathLst>
          </a:custGeom>
          <a:solidFill>
            <a:srgbClr val="0072C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9" name="Google Shape;746;p29"/>
          <p:cNvSpPr/>
          <p:nvPr/>
        </p:nvSpPr>
        <p:spPr>
          <a:xfrm>
            <a:off x="626400" y="3134520"/>
            <a:ext cx="1397520" cy="447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0" name="Google Shape;747;p29"/>
          <p:cNvSpPr/>
          <p:nvPr/>
        </p:nvSpPr>
        <p:spPr>
          <a:xfrm>
            <a:off x="590400" y="2748240"/>
            <a:ext cx="1397520" cy="239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182880" bIns="18288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900" b="1" strike="noStrike" spc="-1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 AYAM Rafiou</a:t>
            </a:r>
            <a:endParaRPr lang="fr-FR" sz="1900" b="1" strike="noStrike" spc="-1">
              <a:latin typeface="Arial"/>
            </a:endParaRPr>
          </a:p>
        </p:txBody>
      </p:sp>
      <p:sp>
        <p:nvSpPr>
          <p:cNvPr id="71" name="Google Shape;747;p 1"/>
          <p:cNvSpPr/>
          <p:nvPr/>
        </p:nvSpPr>
        <p:spPr>
          <a:xfrm>
            <a:off x="582480" y="3324960"/>
            <a:ext cx="1397520" cy="239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182880" bIns="18288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300" b="0" strike="noStrike" spc="-1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RESPONSABLE</a:t>
            </a:r>
            <a:endParaRPr lang="fr-FR" sz="1300" b="0" strike="noStrike" spc="-1">
              <a:latin typeface="Arial"/>
            </a:endParaRPr>
          </a:p>
        </p:txBody>
      </p:sp>
      <p:grpSp>
        <p:nvGrpSpPr>
          <p:cNvPr id="72" name="Google Shape;6882;p172"/>
          <p:cNvGrpSpPr/>
          <p:nvPr/>
        </p:nvGrpSpPr>
        <p:grpSpPr>
          <a:xfrm>
            <a:off x="936000" y="1440000"/>
            <a:ext cx="828000" cy="756000"/>
            <a:chOff x="936000" y="1440000"/>
            <a:chExt cx="828000" cy="756000"/>
          </a:xfrm>
        </p:grpSpPr>
        <p:sp>
          <p:nvSpPr>
            <p:cNvPr id="73" name="Google Shape;6883;p 1"/>
            <p:cNvSpPr/>
            <p:nvPr/>
          </p:nvSpPr>
          <p:spPr>
            <a:xfrm>
              <a:off x="1424160" y="1837800"/>
              <a:ext cx="44640" cy="41400"/>
            </a:xfrm>
            <a:custGeom>
              <a:avLst/>
              <a:gdLst/>
              <a:ahLst/>
              <a:cxnLst/>
              <a:rect l="l" t="t" r="r" b="b"/>
              <a:pathLst>
                <a:path w="694" h="725">
                  <a:moveTo>
                    <a:pt x="347" y="0"/>
                  </a:moveTo>
                  <a:cubicBezTo>
                    <a:pt x="158" y="0"/>
                    <a:pt x="1" y="189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cubicBezTo>
                    <a:pt x="536" y="725"/>
                    <a:pt x="694" y="567"/>
                    <a:pt x="694" y="378"/>
                  </a:cubicBezTo>
                  <a:cubicBezTo>
                    <a:pt x="694" y="189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4" name="Google Shape;6884;p 1"/>
            <p:cNvSpPr/>
            <p:nvPr/>
          </p:nvSpPr>
          <p:spPr>
            <a:xfrm>
              <a:off x="936000" y="1440000"/>
              <a:ext cx="828000" cy="309240"/>
            </a:xfrm>
            <a:custGeom>
              <a:avLst/>
              <a:gdLst/>
              <a:ahLst/>
              <a:cxnLst/>
              <a:rect l="l" t="t" r="r" b="b"/>
              <a:pathLst>
                <a:path w="12729" h="5231">
                  <a:moveTo>
                    <a:pt x="7081" y="1521"/>
                  </a:moveTo>
                  <a:cubicBezTo>
                    <a:pt x="7176" y="1521"/>
                    <a:pt x="7262" y="1560"/>
                    <a:pt x="7310" y="1639"/>
                  </a:cubicBezTo>
                  <a:cubicBezTo>
                    <a:pt x="7436" y="1796"/>
                    <a:pt x="7467" y="2048"/>
                    <a:pt x="7310" y="2174"/>
                  </a:cubicBezTo>
                  <a:lnTo>
                    <a:pt x="6837" y="2647"/>
                  </a:lnTo>
                  <a:lnTo>
                    <a:pt x="7310" y="3120"/>
                  </a:lnTo>
                  <a:cubicBezTo>
                    <a:pt x="7467" y="3246"/>
                    <a:pt x="7467" y="3498"/>
                    <a:pt x="7310" y="3624"/>
                  </a:cubicBezTo>
                  <a:cubicBezTo>
                    <a:pt x="7231" y="3702"/>
                    <a:pt x="7136" y="3742"/>
                    <a:pt x="7046" y="3742"/>
                  </a:cubicBezTo>
                  <a:cubicBezTo>
                    <a:pt x="6955" y="3742"/>
                    <a:pt x="6869" y="3702"/>
                    <a:pt x="6806" y="3624"/>
                  </a:cubicBezTo>
                  <a:lnTo>
                    <a:pt x="6333" y="3151"/>
                  </a:lnTo>
                  <a:lnTo>
                    <a:pt x="5860" y="3624"/>
                  </a:lnTo>
                  <a:cubicBezTo>
                    <a:pt x="5782" y="3702"/>
                    <a:pt x="5687" y="3742"/>
                    <a:pt x="5597" y="3742"/>
                  </a:cubicBezTo>
                  <a:cubicBezTo>
                    <a:pt x="5506" y="3742"/>
                    <a:pt x="5419" y="3702"/>
                    <a:pt x="5356" y="3624"/>
                  </a:cubicBezTo>
                  <a:cubicBezTo>
                    <a:pt x="5199" y="3466"/>
                    <a:pt x="5199" y="3214"/>
                    <a:pt x="5356" y="3120"/>
                  </a:cubicBezTo>
                  <a:lnTo>
                    <a:pt x="5829" y="2647"/>
                  </a:lnTo>
                  <a:lnTo>
                    <a:pt x="5356" y="2174"/>
                  </a:lnTo>
                  <a:cubicBezTo>
                    <a:pt x="5199" y="2017"/>
                    <a:pt x="5199" y="1765"/>
                    <a:pt x="5356" y="1639"/>
                  </a:cubicBezTo>
                  <a:cubicBezTo>
                    <a:pt x="5435" y="1560"/>
                    <a:pt x="5530" y="1521"/>
                    <a:pt x="5620" y="1521"/>
                  </a:cubicBezTo>
                  <a:cubicBezTo>
                    <a:pt x="5711" y="1521"/>
                    <a:pt x="5797" y="1560"/>
                    <a:pt x="5860" y="1639"/>
                  </a:cubicBezTo>
                  <a:lnTo>
                    <a:pt x="6333" y="2111"/>
                  </a:lnTo>
                  <a:lnTo>
                    <a:pt x="6806" y="1639"/>
                  </a:lnTo>
                  <a:cubicBezTo>
                    <a:pt x="6884" y="1560"/>
                    <a:pt x="6987" y="1521"/>
                    <a:pt x="7081" y="1521"/>
                  </a:cubicBezTo>
                  <a:close/>
                  <a:moveTo>
                    <a:pt x="6333" y="1"/>
                  </a:moveTo>
                  <a:cubicBezTo>
                    <a:pt x="5388" y="1"/>
                    <a:pt x="4506" y="379"/>
                    <a:pt x="3907" y="1072"/>
                  </a:cubicBezTo>
                  <a:cubicBezTo>
                    <a:pt x="3389" y="1628"/>
                    <a:pt x="2673" y="1927"/>
                    <a:pt x="1944" y="1927"/>
                  </a:cubicBezTo>
                  <a:cubicBezTo>
                    <a:pt x="1474" y="1927"/>
                    <a:pt x="999" y="1803"/>
                    <a:pt x="568" y="1544"/>
                  </a:cubicBezTo>
                  <a:cubicBezTo>
                    <a:pt x="505" y="1505"/>
                    <a:pt x="438" y="1487"/>
                    <a:pt x="373" y="1487"/>
                  </a:cubicBezTo>
                  <a:cubicBezTo>
                    <a:pt x="178" y="1487"/>
                    <a:pt x="1" y="1647"/>
                    <a:pt x="1" y="1859"/>
                  </a:cubicBezTo>
                  <a:lnTo>
                    <a:pt x="1" y="2426"/>
                  </a:lnTo>
                  <a:cubicBezTo>
                    <a:pt x="1" y="3970"/>
                    <a:pt x="1261" y="5230"/>
                    <a:pt x="2804" y="5230"/>
                  </a:cubicBezTo>
                  <a:cubicBezTo>
                    <a:pt x="3624" y="5230"/>
                    <a:pt x="4096" y="4915"/>
                    <a:pt x="4884" y="4537"/>
                  </a:cubicBezTo>
                  <a:cubicBezTo>
                    <a:pt x="4915" y="4474"/>
                    <a:pt x="5010" y="4474"/>
                    <a:pt x="5041" y="4474"/>
                  </a:cubicBezTo>
                  <a:lnTo>
                    <a:pt x="7688" y="4474"/>
                  </a:lnTo>
                  <a:cubicBezTo>
                    <a:pt x="7719" y="4474"/>
                    <a:pt x="7782" y="4474"/>
                    <a:pt x="7845" y="4537"/>
                  </a:cubicBezTo>
                  <a:cubicBezTo>
                    <a:pt x="8664" y="4915"/>
                    <a:pt x="9105" y="5230"/>
                    <a:pt x="9925" y="5230"/>
                  </a:cubicBezTo>
                  <a:cubicBezTo>
                    <a:pt x="11468" y="5230"/>
                    <a:pt x="12729" y="3970"/>
                    <a:pt x="12729" y="2426"/>
                  </a:cubicBezTo>
                  <a:lnTo>
                    <a:pt x="12729" y="1891"/>
                  </a:lnTo>
                  <a:cubicBezTo>
                    <a:pt x="12729" y="1698"/>
                    <a:pt x="12543" y="1523"/>
                    <a:pt x="12329" y="1523"/>
                  </a:cubicBezTo>
                  <a:cubicBezTo>
                    <a:pt x="12264" y="1523"/>
                    <a:pt x="12196" y="1539"/>
                    <a:pt x="12130" y="1576"/>
                  </a:cubicBezTo>
                  <a:cubicBezTo>
                    <a:pt x="11708" y="1824"/>
                    <a:pt x="11233" y="1945"/>
                    <a:pt x="10762" y="1945"/>
                  </a:cubicBezTo>
                  <a:cubicBezTo>
                    <a:pt x="10036" y="1945"/>
                    <a:pt x="9319" y="1657"/>
                    <a:pt x="8822" y="1103"/>
                  </a:cubicBezTo>
                  <a:cubicBezTo>
                    <a:pt x="8192" y="442"/>
                    <a:pt x="7310" y="1"/>
                    <a:pt x="6333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5" name="Google Shape;6885;p 1"/>
            <p:cNvSpPr/>
            <p:nvPr/>
          </p:nvSpPr>
          <p:spPr>
            <a:xfrm>
              <a:off x="1081800" y="1780200"/>
              <a:ext cx="532440" cy="415800"/>
            </a:xfrm>
            <a:custGeom>
              <a:avLst/>
              <a:gdLst/>
              <a:ahLst/>
              <a:cxnLst/>
              <a:rect l="l" t="t" r="r" b="b"/>
              <a:pathLst>
                <a:path w="8192" h="7027">
                  <a:moveTo>
                    <a:pt x="2615" y="1009"/>
                  </a:moveTo>
                  <a:cubicBezTo>
                    <a:pt x="2804" y="1009"/>
                    <a:pt x="2962" y="1166"/>
                    <a:pt x="2962" y="1355"/>
                  </a:cubicBezTo>
                  <a:cubicBezTo>
                    <a:pt x="2962" y="1544"/>
                    <a:pt x="2804" y="1702"/>
                    <a:pt x="2615" y="1702"/>
                  </a:cubicBezTo>
                  <a:cubicBezTo>
                    <a:pt x="2395" y="1702"/>
                    <a:pt x="2237" y="1576"/>
                    <a:pt x="2237" y="1355"/>
                  </a:cubicBezTo>
                  <a:cubicBezTo>
                    <a:pt x="2237" y="1166"/>
                    <a:pt x="2395" y="1009"/>
                    <a:pt x="2615" y="1009"/>
                  </a:cubicBezTo>
                  <a:close/>
                  <a:moveTo>
                    <a:pt x="5163" y="3600"/>
                  </a:moveTo>
                  <a:cubicBezTo>
                    <a:pt x="5262" y="3600"/>
                    <a:pt x="5356" y="3639"/>
                    <a:pt x="5419" y="3718"/>
                  </a:cubicBezTo>
                  <a:cubicBezTo>
                    <a:pt x="5608" y="3844"/>
                    <a:pt x="5608" y="4065"/>
                    <a:pt x="5451" y="4222"/>
                  </a:cubicBezTo>
                  <a:cubicBezTo>
                    <a:pt x="5073" y="4569"/>
                    <a:pt x="4600" y="4789"/>
                    <a:pt x="4096" y="4789"/>
                  </a:cubicBezTo>
                  <a:cubicBezTo>
                    <a:pt x="3592" y="4789"/>
                    <a:pt x="3119" y="4569"/>
                    <a:pt x="2804" y="4222"/>
                  </a:cubicBezTo>
                  <a:cubicBezTo>
                    <a:pt x="2647" y="4065"/>
                    <a:pt x="2647" y="3844"/>
                    <a:pt x="2804" y="3718"/>
                  </a:cubicBezTo>
                  <a:cubicBezTo>
                    <a:pt x="2883" y="3639"/>
                    <a:pt x="2978" y="3600"/>
                    <a:pt x="3068" y="3600"/>
                  </a:cubicBezTo>
                  <a:cubicBezTo>
                    <a:pt x="3159" y="3600"/>
                    <a:pt x="3245" y="3639"/>
                    <a:pt x="3308" y="3718"/>
                  </a:cubicBezTo>
                  <a:cubicBezTo>
                    <a:pt x="3529" y="3939"/>
                    <a:pt x="3812" y="4049"/>
                    <a:pt x="4096" y="4049"/>
                  </a:cubicBezTo>
                  <a:cubicBezTo>
                    <a:pt x="4380" y="4049"/>
                    <a:pt x="4663" y="3939"/>
                    <a:pt x="4884" y="3718"/>
                  </a:cubicBezTo>
                  <a:cubicBezTo>
                    <a:pt x="4962" y="3639"/>
                    <a:pt x="5065" y="3600"/>
                    <a:pt x="5163" y="3600"/>
                  </a:cubicBezTo>
                  <a:close/>
                  <a:moveTo>
                    <a:pt x="1828" y="0"/>
                  </a:moveTo>
                  <a:cubicBezTo>
                    <a:pt x="1418" y="158"/>
                    <a:pt x="977" y="253"/>
                    <a:pt x="567" y="253"/>
                  </a:cubicBezTo>
                  <a:cubicBezTo>
                    <a:pt x="347" y="253"/>
                    <a:pt x="221" y="221"/>
                    <a:pt x="0" y="221"/>
                  </a:cubicBezTo>
                  <a:lnTo>
                    <a:pt x="0" y="2899"/>
                  </a:lnTo>
                  <a:cubicBezTo>
                    <a:pt x="0" y="5136"/>
                    <a:pt x="1859" y="7026"/>
                    <a:pt x="4096" y="7026"/>
                  </a:cubicBezTo>
                  <a:cubicBezTo>
                    <a:pt x="6270" y="7026"/>
                    <a:pt x="8097" y="5262"/>
                    <a:pt x="8192" y="3119"/>
                  </a:cubicBezTo>
                  <a:lnTo>
                    <a:pt x="6333" y="2206"/>
                  </a:lnTo>
                  <a:cubicBezTo>
                    <a:pt x="6144" y="2363"/>
                    <a:pt x="5860" y="2489"/>
                    <a:pt x="5608" y="2489"/>
                  </a:cubicBezTo>
                  <a:cubicBezTo>
                    <a:pt x="4978" y="2489"/>
                    <a:pt x="4474" y="1985"/>
                    <a:pt x="4506" y="1324"/>
                  </a:cubicBezTo>
                  <a:lnTo>
                    <a:pt x="1828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6" name="Google Shape;6886;p 1"/>
            <p:cNvSpPr/>
            <p:nvPr/>
          </p:nvSpPr>
          <p:spPr>
            <a:xfrm>
              <a:off x="1258200" y="1750320"/>
              <a:ext cx="360000" cy="165240"/>
            </a:xfrm>
            <a:custGeom>
              <a:avLst/>
              <a:gdLst/>
              <a:ahLst/>
              <a:cxnLst/>
              <a:rect l="l" t="t" r="r" b="b"/>
              <a:pathLst>
                <a:path w="5546" h="2805">
                  <a:moveTo>
                    <a:pt x="221" y="0"/>
                  </a:moveTo>
                  <a:lnTo>
                    <a:pt x="1" y="95"/>
                  </a:lnTo>
                  <a:lnTo>
                    <a:pt x="2112" y="1103"/>
                  </a:lnTo>
                  <a:cubicBezTo>
                    <a:pt x="2301" y="883"/>
                    <a:pt x="2616" y="757"/>
                    <a:pt x="2931" y="757"/>
                  </a:cubicBezTo>
                  <a:cubicBezTo>
                    <a:pt x="3592" y="757"/>
                    <a:pt x="4159" y="1355"/>
                    <a:pt x="4033" y="2048"/>
                  </a:cubicBezTo>
                  <a:lnTo>
                    <a:pt x="5546" y="2804"/>
                  </a:lnTo>
                  <a:lnTo>
                    <a:pt x="5546" y="725"/>
                  </a:lnTo>
                  <a:cubicBezTo>
                    <a:pt x="5325" y="725"/>
                    <a:pt x="5136" y="757"/>
                    <a:pt x="4979" y="757"/>
                  </a:cubicBezTo>
                  <a:cubicBezTo>
                    <a:pt x="4033" y="757"/>
                    <a:pt x="3435" y="410"/>
                    <a:pt x="2647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77" name="Google Shape;722;p 1"/>
          <p:cNvSpPr/>
          <p:nvPr/>
        </p:nvSpPr>
        <p:spPr>
          <a:xfrm>
            <a:off x="2412000" y="5024880"/>
            <a:ext cx="1800000" cy="1383120"/>
          </a:xfrm>
          <a:custGeom>
            <a:avLst/>
            <a:gdLst/>
            <a:ahLst/>
            <a:cxnLst/>
            <a:rect l="l" t="t" r="r" b="b"/>
            <a:pathLst>
              <a:path w="26086" h="24819">
                <a:moveTo>
                  <a:pt x="1268" y="0"/>
                </a:moveTo>
                <a:cubicBezTo>
                  <a:pt x="568" y="0"/>
                  <a:pt x="0" y="568"/>
                  <a:pt x="0" y="1268"/>
                </a:cubicBezTo>
                <a:lnTo>
                  <a:pt x="0" y="23551"/>
                </a:lnTo>
                <a:cubicBezTo>
                  <a:pt x="0" y="24251"/>
                  <a:pt x="568" y="24818"/>
                  <a:pt x="1268" y="24818"/>
                </a:cubicBezTo>
                <a:lnTo>
                  <a:pt x="24818" y="24818"/>
                </a:lnTo>
                <a:cubicBezTo>
                  <a:pt x="25519" y="24818"/>
                  <a:pt x="26086" y="24251"/>
                  <a:pt x="26086" y="23551"/>
                </a:cubicBezTo>
                <a:lnTo>
                  <a:pt x="26086" y="1268"/>
                </a:lnTo>
                <a:cubicBezTo>
                  <a:pt x="26086" y="568"/>
                  <a:pt x="25519" y="0"/>
                  <a:pt x="24818" y="0"/>
                </a:cubicBezTo>
                <a:close/>
              </a:path>
            </a:pathLst>
          </a:custGeom>
          <a:solidFill>
            <a:srgbClr val="0072C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8" name="Google Shape;723;p 1"/>
          <p:cNvSpPr/>
          <p:nvPr/>
        </p:nvSpPr>
        <p:spPr>
          <a:xfrm>
            <a:off x="2850480" y="5024880"/>
            <a:ext cx="981360" cy="194760"/>
          </a:xfrm>
          <a:custGeom>
            <a:avLst/>
            <a:gdLst/>
            <a:ahLst/>
            <a:cxnLst/>
            <a:rect l="l" t="t" r="r" b="b"/>
            <a:pathLst>
              <a:path w="17614" h="3503">
                <a:moveTo>
                  <a:pt x="1" y="0"/>
                </a:moveTo>
                <a:cubicBezTo>
                  <a:pt x="2302" y="2169"/>
                  <a:pt x="5405" y="3503"/>
                  <a:pt x="8807" y="3503"/>
                </a:cubicBezTo>
                <a:cubicBezTo>
                  <a:pt x="12210" y="3503"/>
                  <a:pt x="15312" y="2169"/>
                  <a:pt x="17613" y="0"/>
                </a:cubicBezTo>
                <a:close/>
              </a:path>
            </a:pathLst>
          </a:custGeom>
          <a:solidFill>
            <a:srgbClr val="3465A4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9" name="Google Shape;724;p 1"/>
          <p:cNvSpPr/>
          <p:nvPr/>
        </p:nvSpPr>
        <p:spPr>
          <a:xfrm>
            <a:off x="2628000" y="3726720"/>
            <a:ext cx="1425960" cy="1425960"/>
          </a:xfrm>
          <a:custGeom>
            <a:avLst/>
            <a:gdLst/>
            <a:ahLst/>
            <a:cxnLst/>
            <a:rect l="l" t="t" r="r" b="b"/>
            <a:pathLst>
              <a:path w="25586" h="25586">
                <a:moveTo>
                  <a:pt x="12776" y="0"/>
                </a:moveTo>
                <a:cubicBezTo>
                  <a:pt x="5704" y="0"/>
                  <a:pt x="0" y="5704"/>
                  <a:pt x="0" y="12776"/>
                </a:cubicBezTo>
                <a:cubicBezTo>
                  <a:pt x="0" y="19848"/>
                  <a:pt x="5704" y="25585"/>
                  <a:pt x="12776" y="25585"/>
                </a:cubicBezTo>
                <a:cubicBezTo>
                  <a:pt x="19848" y="25585"/>
                  <a:pt x="25585" y="19848"/>
                  <a:pt x="25585" y="12776"/>
                </a:cubicBezTo>
                <a:cubicBezTo>
                  <a:pt x="25585" y="5704"/>
                  <a:pt x="19848" y="0"/>
                  <a:pt x="12776" y="0"/>
                </a:cubicBezTo>
                <a:close/>
              </a:path>
            </a:pathLst>
          </a:custGeom>
          <a:solidFill>
            <a:srgbClr val="0072C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0" name="Google Shape;746;p 1"/>
          <p:cNvSpPr/>
          <p:nvPr/>
        </p:nvSpPr>
        <p:spPr>
          <a:xfrm>
            <a:off x="2642400" y="5762520"/>
            <a:ext cx="1397520" cy="447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1" name="Google Shape;747;p 2"/>
          <p:cNvSpPr/>
          <p:nvPr/>
        </p:nvSpPr>
        <p:spPr>
          <a:xfrm>
            <a:off x="2606400" y="5376240"/>
            <a:ext cx="1397520" cy="239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182880" bIns="18288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500" b="1" strike="noStrike" spc="-1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 LALATIANA MINAH</a:t>
            </a:r>
            <a:endParaRPr lang="fr-FR" sz="1500" b="1" strike="noStrike" spc="-1">
              <a:latin typeface="Arial"/>
            </a:endParaRPr>
          </a:p>
        </p:txBody>
      </p:sp>
      <p:sp>
        <p:nvSpPr>
          <p:cNvPr id="82" name="Google Shape;747;p 3"/>
          <p:cNvSpPr/>
          <p:nvPr/>
        </p:nvSpPr>
        <p:spPr>
          <a:xfrm>
            <a:off x="2598480" y="5952960"/>
            <a:ext cx="1397520" cy="239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182880" bIns="18288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300" b="0" strike="noStrike" spc="-1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DEV BACKEND</a:t>
            </a:r>
            <a:endParaRPr lang="fr-FR" sz="1300" b="0" strike="noStrike" spc="-1">
              <a:latin typeface="Arial"/>
            </a:endParaRPr>
          </a:p>
        </p:txBody>
      </p:sp>
      <p:sp>
        <p:nvSpPr>
          <p:cNvPr id="83" name="Google Shape;722;p 2"/>
          <p:cNvSpPr/>
          <p:nvPr/>
        </p:nvSpPr>
        <p:spPr>
          <a:xfrm>
            <a:off x="4320000" y="2360880"/>
            <a:ext cx="1800000" cy="1383120"/>
          </a:xfrm>
          <a:custGeom>
            <a:avLst/>
            <a:gdLst/>
            <a:ahLst/>
            <a:cxnLst/>
            <a:rect l="l" t="t" r="r" b="b"/>
            <a:pathLst>
              <a:path w="26086" h="24819">
                <a:moveTo>
                  <a:pt x="1268" y="0"/>
                </a:moveTo>
                <a:cubicBezTo>
                  <a:pt x="568" y="0"/>
                  <a:pt x="0" y="568"/>
                  <a:pt x="0" y="1268"/>
                </a:cubicBezTo>
                <a:lnTo>
                  <a:pt x="0" y="23551"/>
                </a:lnTo>
                <a:cubicBezTo>
                  <a:pt x="0" y="24251"/>
                  <a:pt x="568" y="24818"/>
                  <a:pt x="1268" y="24818"/>
                </a:cubicBezTo>
                <a:lnTo>
                  <a:pt x="24818" y="24818"/>
                </a:lnTo>
                <a:cubicBezTo>
                  <a:pt x="25519" y="24818"/>
                  <a:pt x="26086" y="24251"/>
                  <a:pt x="26086" y="23551"/>
                </a:cubicBezTo>
                <a:lnTo>
                  <a:pt x="26086" y="1268"/>
                </a:lnTo>
                <a:cubicBezTo>
                  <a:pt x="26086" y="568"/>
                  <a:pt x="25519" y="0"/>
                  <a:pt x="24818" y="0"/>
                </a:cubicBezTo>
                <a:close/>
              </a:path>
            </a:pathLst>
          </a:custGeom>
          <a:solidFill>
            <a:srgbClr val="0072C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4" name="Google Shape;723;p 2"/>
          <p:cNvSpPr/>
          <p:nvPr/>
        </p:nvSpPr>
        <p:spPr>
          <a:xfrm>
            <a:off x="4758480" y="2360880"/>
            <a:ext cx="981360" cy="194760"/>
          </a:xfrm>
          <a:custGeom>
            <a:avLst/>
            <a:gdLst/>
            <a:ahLst/>
            <a:cxnLst/>
            <a:rect l="l" t="t" r="r" b="b"/>
            <a:pathLst>
              <a:path w="17614" h="3503">
                <a:moveTo>
                  <a:pt x="1" y="0"/>
                </a:moveTo>
                <a:cubicBezTo>
                  <a:pt x="2302" y="2169"/>
                  <a:pt x="5405" y="3503"/>
                  <a:pt x="8807" y="3503"/>
                </a:cubicBezTo>
                <a:cubicBezTo>
                  <a:pt x="12210" y="3503"/>
                  <a:pt x="15312" y="2169"/>
                  <a:pt x="17613" y="0"/>
                </a:cubicBezTo>
                <a:close/>
              </a:path>
            </a:pathLst>
          </a:custGeom>
          <a:solidFill>
            <a:srgbClr val="3465A4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5" name="Google Shape;724;p 2"/>
          <p:cNvSpPr/>
          <p:nvPr/>
        </p:nvSpPr>
        <p:spPr>
          <a:xfrm>
            <a:off x="4536000" y="1062720"/>
            <a:ext cx="1425960" cy="1425960"/>
          </a:xfrm>
          <a:custGeom>
            <a:avLst/>
            <a:gdLst/>
            <a:ahLst/>
            <a:cxnLst/>
            <a:rect l="l" t="t" r="r" b="b"/>
            <a:pathLst>
              <a:path w="25586" h="25586">
                <a:moveTo>
                  <a:pt x="12776" y="0"/>
                </a:moveTo>
                <a:cubicBezTo>
                  <a:pt x="5704" y="0"/>
                  <a:pt x="0" y="5704"/>
                  <a:pt x="0" y="12776"/>
                </a:cubicBezTo>
                <a:cubicBezTo>
                  <a:pt x="0" y="19848"/>
                  <a:pt x="5704" y="25585"/>
                  <a:pt x="12776" y="25585"/>
                </a:cubicBezTo>
                <a:cubicBezTo>
                  <a:pt x="19848" y="25585"/>
                  <a:pt x="25585" y="19848"/>
                  <a:pt x="25585" y="12776"/>
                </a:cubicBezTo>
                <a:cubicBezTo>
                  <a:pt x="25585" y="5704"/>
                  <a:pt x="19848" y="0"/>
                  <a:pt x="12776" y="0"/>
                </a:cubicBezTo>
                <a:close/>
              </a:path>
            </a:pathLst>
          </a:custGeom>
          <a:solidFill>
            <a:srgbClr val="0072C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6" name="Google Shape;746;p 2"/>
          <p:cNvSpPr/>
          <p:nvPr/>
        </p:nvSpPr>
        <p:spPr>
          <a:xfrm>
            <a:off x="4550400" y="3098520"/>
            <a:ext cx="1397520" cy="447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7" name="Google Shape;747;p 4"/>
          <p:cNvSpPr/>
          <p:nvPr/>
        </p:nvSpPr>
        <p:spPr>
          <a:xfrm>
            <a:off x="4514400" y="2712240"/>
            <a:ext cx="1397520" cy="239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182880" bIns="18288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900" b="1" strike="noStrike" spc="-1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 ADEOTI Fawaz</a:t>
            </a:r>
            <a:endParaRPr lang="fr-FR" sz="1900" b="1" strike="noStrike" spc="-1">
              <a:latin typeface="Arial"/>
            </a:endParaRPr>
          </a:p>
        </p:txBody>
      </p:sp>
      <p:sp>
        <p:nvSpPr>
          <p:cNvPr id="88" name="Google Shape;747;p 5"/>
          <p:cNvSpPr/>
          <p:nvPr/>
        </p:nvSpPr>
        <p:spPr>
          <a:xfrm>
            <a:off x="4506480" y="3288960"/>
            <a:ext cx="1397520" cy="239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182880" bIns="18288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300" b="0" strike="noStrike" spc="-1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RESPONSABLE</a:t>
            </a:r>
            <a:endParaRPr lang="fr-FR" sz="1300" b="0" strike="noStrike" spc="-1">
              <a:latin typeface="Arial"/>
            </a:endParaRPr>
          </a:p>
        </p:txBody>
      </p:sp>
      <p:sp>
        <p:nvSpPr>
          <p:cNvPr id="89" name="Google Shape;722;p 3"/>
          <p:cNvSpPr/>
          <p:nvPr/>
        </p:nvSpPr>
        <p:spPr>
          <a:xfrm>
            <a:off x="6516000" y="4962960"/>
            <a:ext cx="1800000" cy="1383120"/>
          </a:xfrm>
          <a:custGeom>
            <a:avLst/>
            <a:gdLst/>
            <a:ahLst/>
            <a:cxnLst/>
            <a:rect l="l" t="t" r="r" b="b"/>
            <a:pathLst>
              <a:path w="26086" h="24819">
                <a:moveTo>
                  <a:pt x="1268" y="0"/>
                </a:moveTo>
                <a:cubicBezTo>
                  <a:pt x="568" y="0"/>
                  <a:pt x="0" y="568"/>
                  <a:pt x="0" y="1268"/>
                </a:cubicBezTo>
                <a:lnTo>
                  <a:pt x="0" y="23551"/>
                </a:lnTo>
                <a:cubicBezTo>
                  <a:pt x="0" y="24251"/>
                  <a:pt x="568" y="24818"/>
                  <a:pt x="1268" y="24818"/>
                </a:cubicBezTo>
                <a:lnTo>
                  <a:pt x="24818" y="24818"/>
                </a:lnTo>
                <a:cubicBezTo>
                  <a:pt x="25519" y="24818"/>
                  <a:pt x="26086" y="24251"/>
                  <a:pt x="26086" y="23551"/>
                </a:cubicBezTo>
                <a:lnTo>
                  <a:pt x="26086" y="1268"/>
                </a:lnTo>
                <a:cubicBezTo>
                  <a:pt x="26086" y="568"/>
                  <a:pt x="25519" y="0"/>
                  <a:pt x="24818" y="0"/>
                </a:cubicBezTo>
                <a:close/>
              </a:path>
            </a:pathLst>
          </a:custGeom>
          <a:solidFill>
            <a:srgbClr val="0072C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0" name="Google Shape;723;p 3"/>
          <p:cNvSpPr/>
          <p:nvPr/>
        </p:nvSpPr>
        <p:spPr>
          <a:xfrm>
            <a:off x="6954480" y="4962960"/>
            <a:ext cx="981360" cy="194760"/>
          </a:xfrm>
          <a:custGeom>
            <a:avLst/>
            <a:gdLst/>
            <a:ahLst/>
            <a:cxnLst/>
            <a:rect l="l" t="t" r="r" b="b"/>
            <a:pathLst>
              <a:path w="17614" h="3503">
                <a:moveTo>
                  <a:pt x="1" y="0"/>
                </a:moveTo>
                <a:cubicBezTo>
                  <a:pt x="2302" y="2169"/>
                  <a:pt x="5405" y="3503"/>
                  <a:pt x="8807" y="3503"/>
                </a:cubicBezTo>
                <a:cubicBezTo>
                  <a:pt x="12210" y="3503"/>
                  <a:pt x="15312" y="2169"/>
                  <a:pt x="17613" y="0"/>
                </a:cubicBezTo>
                <a:close/>
              </a:path>
            </a:pathLst>
          </a:custGeom>
          <a:solidFill>
            <a:srgbClr val="3465A4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1" name="Google Shape;724;p 3"/>
          <p:cNvSpPr/>
          <p:nvPr/>
        </p:nvSpPr>
        <p:spPr>
          <a:xfrm>
            <a:off x="6732000" y="3664800"/>
            <a:ext cx="1425960" cy="1425960"/>
          </a:xfrm>
          <a:custGeom>
            <a:avLst/>
            <a:gdLst/>
            <a:ahLst/>
            <a:cxnLst/>
            <a:rect l="l" t="t" r="r" b="b"/>
            <a:pathLst>
              <a:path w="25586" h="25586">
                <a:moveTo>
                  <a:pt x="12776" y="0"/>
                </a:moveTo>
                <a:cubicBezTo>
                  <a:pt x="5704" y="0"/>
                  <a:pt x="0" y="5704"/>
                  <a:pt x="0" y="12776"/>
                </a:cubicBezTo>
                <a:cubicBezTo>
                  <a:pt x="0" y="19848"/>
                  <a:pt x="5704" y="25585"/>
                  <a:pt x="12776" y="25585"/>
                </a:cubicBezTo>
                <a:cubicBezTo>
                  <a:pt x="19848" y="25585"/>
                  <a:pt x="25585" y="19848"/>
                  <a:pt x="25585" y="12776"/>
                </a:cubicBezTo>
                <a:cubicBezTo>
                  <a:pt x="25585" y="5704"/>
                  <a:pt x="19848" y="0"/>
                  <a:pt x="12776" y="0"/>
                </a:cubicBezTo>
                <a:close/>
              </a:path>
            </a:pathLst>
          </a:custGeom>
          <a:solidFill>
            <a:srgbClr val="0072C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2" name="Google Shape;746;p 3"/>
          <p:cNvSpPr/>
          <p:nvPr/>
        </p:nvSpPr>
        <p:spPr>
          <a:xfrm>
            <a:off x="6746400" y="5700600"/>
            <a:ext cx="1397520" cy="447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3" name="Google Shape;747;p 6"/>
          <p:cNvSpPr/>
          <p:nvPr/>
        </p:nvSpPr>
        <p:spPr>
          <a:xfrm>
            <a:off x="6710400" y="5314320"/>
            <a:ext cx="1397520" cy="239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182880" bIns="18288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900" b="1" strike="noStrike" spc="-1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 DOLIN Yvan</a:t>
            </a:r>
            <a:endParaRPr lang="fr-FR" sz="1900" b="1" strike="noStrike" spc="-1">
              <a:latin typeface="Arial"/>
            </a:endParaRPr>
          </a:p>
        </p:txBody>
      </p:sp>
      <p:sp>
        <p:nvSpPr>
          <p:cNvPr id="94" name="Google Shape;747;p 7"/>
          <p:cNvSpPr/>
          <p:nvPr/>
        </p:nvSpPr>
        <p:spPr>
          <a:xfrm>
            <a:off x="6702480" y="5891040"/>
            <a:ext cx="1397520" cy="239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182880" bIns="18288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300" b="0" strike="noStrike" spc="-1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DEV BACKEND</a:t>
            </a:r>
            <a:endParaRPr lang="fr-FR" sz="1300" b="1" strike="noStrike" spc="-1">
              <a:latin typeface="Arial"/>
            </a:endParaRPr>
          </a:p>
        </p:txBody>
      </p:sp>
      <p:sp>
        <p:nvSpPr>
          <p:cNvPr id="95" name="Google Shape;722;p 4"/>
          <p:cNvSpPr/>
          <p:nvPr/>
        </p:nvSpPr>
        <p:spPr>
          <a:xfrm>
            <a:off x="8460000" y="2378160"/>
            <a:ext cx="1800000" cy="1383120"/>
          </a:xfrm>
          <a:custGeom>
            <a:avLst/>
            <a:gdLst/>
            <a:ahLst/>
            <a:cxnLst/>
            <a:rect l="l" t="t" r="r" b="b"/>
            <a:pathLst>
              <a:path w="26086" h="24819">
                <a:moveTo>
                  <a:pt x="1268" y="0"/>
                </a:moveTo>
                <a:cubicBezTo>
                  <a:pt x="568" y="0"/>
                  <a:pt x="0" y="568"/>
                  <a:pt x="0" y="1268"/>
                </a:cubicBezTo>
                <a:lnTo>
                  <a:pt x="0" y="23551"/>
                </a:lnTo>
                <a:cubicBezTo>
                  <a:pt x="0" y="24251"/>
                  <a:pt x="568" y="24818"/>
                  <a:pt x="1268" y="24818"/>
                </a:cubicBezTo>
                <a:lnTo>
                  <a:pt x="24818" y="24818"/>
                </a:lnTo>
                <a:cubicBezTo>
                  <a:pt x="25519" y="24818"/>
                  <a:pt x="26086" y="24251"/>
                  <a:pt x="26086" y="23551"/>
                </a:cubicBezTo>
                <a:lnTo>
                  <a:pt x="26086" y="1268"/>
                </a:lnTo>
                <a:cubicBezTo>
                  <a:pt x="26086" y="568"/>
                  <a:pt x="25519" y="0"/>
                  <a:pt x="24818" y="0"/>
                </a:cubicBezTo>
                <a:close/>
              </a:path>
            </a:pathLst>
          </a:custGeom>
          <a:solidFill>
            <a:srgbClr val="0072C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6" name="Google Shape;723;p 4"/>
          <p:cNvSpPr/>
          <p:nvPr/>
        </p:nvSpPr>
        <p:spPr>
          <a:xfrm>
            <a:off x="8898480" y="2378160"/>
            <a:ext cx="981360" cy="194760"/>
          </a:xfrm>
          <a:custGeom>
            <a:avLst/>
            <a:gdLst/>
            <a:ahLst/>
            <a:cxnLst/>
            <a:rect l="l" t="t" r="r" b="b"/>
            <a:pathLst>
              <a:path w="17614" h="3503">
                <a:moveTo>
                  <a:pt x="1" y="0"/>
                </a:moveTo>
                <a:cubicBezTo>
                  <a:pt x="2302" y="2169"/>
                  <a:pt x="5405" y="3503"/>
                  <a:pt x="8807" y="3503"/>
                </a:cubicBezTo>
                <a:cubicBezTo>
                  <a:pt x="12210" y="3503"/>
                  <a:pt x="15312" y="2169"/>
                  <a:pt x="17613" y="0"/>
                </a:cubicBezTo>
                <a:close/>
              </a:path>
            </a:pathLst>
          </a:custGeom>
          <a:solidFill>
            <a:srgbClr val="3465A4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7" name="Google Shape;724;p 4"/>
          <p:cNvSpPr/>
          <p:nvPr/>
        </p:nvSpPr>
        <p:spPr>
          <a:xfrm>
            <a:off x="8676000" y="1080000"/>
            <a:ext cx="1425960" cy="1425960"/>
          </a:xfrm>
          <a:custGeom>
            <a:avLst/>
            <a:gdLst/>
            <a:ahLst/>
            <a:cxnLst/>
            <a:rect l="l" t="t" r="r" b="b"/>
            <a:pathLst>
              <a:path w="25586" h="25586">
                <a:moveTo>
                  <a:pt x="12776" y="0"/>
                </a:moveTo>
                <a:cubicBezTo>
                  <a:pt x="5704" y="0"/>
                  <a:pt x="0" y="5704"/>
                  <a:pt x="0" y="12776"/>
                </a:cubicBezTo>
                <a:cubicBezTo>
                  <a:pt x="0" y="19848"/>
                  <a:pt x="5704" y="25585"/>
                  <a:pt x="12776" y="25585"/>
                </a:cubicBezTo>
                <a:cubicBezTo>
                  <a:pt x="19848" y="25585"/>
                  <a:pt x="25585" y="19848"/>
                  <a:pt x="25585" y="12776"/>
                </a:cubicBezTo>
                <a:cubicBezTo>
                  <a:pt x="25585" y="5704"/>
                  <a:pt x="19848" y="0"/>
                  <a:pt x="12776" y="0"/>
                </a:cubicBezTo>
                <a:close/>
              </a:path>
            </a:pathLst>
          </a:custGeom>
          <a:solidFill>
            <a:srgbClr val="0072C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8" name="Google Shape;746;p 4"/>
          <p:cNvSpPr/>
          <p:nvPr/>
        </p:nvSpPr>
        <p:spPr>
          <a:xfrm>
            <a:off x="8690400" y="3115800"/>
            <a:ext cx="1397520" cy="447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9" name="Google Shape;747;p 8"/>
          <p:cNvSpPr/>
          <p:nvPr/>
        </p:nvSpPr>
        <p:spPr>
          <a:xfrm>
            <a:off x="8690400" y="2621520"/>
            <a:ext cx="1397520" cy="239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182880" bIns="18288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900" b="1" strike="noStrike" spc="-1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 KOUNOU Fanta</a:t>
            </a:r>
            <a:endParaRPr lang="fr-FR" sz="1900" b="1" strike="noStrike" spc="-1">
              <a:latin typeface="Arial"/>
            </a:endParaRPr>
          </a:p>
        </p:txBody>
      </p:sp>
      <p:sp>
        <p:nvSpPr>
          <p:cNvPr id="100" name="Google Shape;747;p 9"/>
          <p:cNvSpPr/>
          <p:nvPr/>
        </p:nvSpPr>
        <p:spPr>
          <a:xfrm>
            <a:off x="8646480" y="3306240"/>
            <a:ext cx="1397520" cy="239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182880" bIns="18288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500" b="0" strike="noStrike" spc="-1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ADMIN SYS</a:t>
            </a:r>
            <a:endParaRPr lang="fr-FR" sz="1500" b="0" strike="noStrike" spc="-1">
              <a:latin typeface="Arial"/>
            </a:endParaRPr>
          </a:p>
        </p:txBody>
      </p:sp>
      <p:sp>
        <p:nvSpPr>
          <p:cNvPr id="101" name="Google Shape;722;p 5"/>
          <p:cNvSpPr/>
          <p:nvPr/>
        </p:nvSpPr>
        <p:spPr>
          <a:xfrm>
            <a:off x="10152000" y="4951440"/>
            <a:ext cx="1800000" cy="1383120"/>
          </a:xfrm>
          <a:custGeom>
            <a:avLst/>
            <a:gdLst/>
            <a:ahLst/>
            <a:cxnLst/>
            <a:rect l="l" t="t" r="r" b="b"/>
            <a:pathLst>
              <a:path w="26086" h="24819">
                <a:moveTo>
                  <a:pt x="1268" y="0"/>
                </a:moveTo>
                <a:cubicBezTo>
                  <a:pt x="568" y="0"/>
                  <a:pt x="0" y="568"/>
                  <a:pt x="0" y="1268"/>
                </a:cubicBezTo>
                <a:lnTo>
                  <a:pt x="0" y="23551"/>
                </a:lnTo>
                <a:cubicBezTo>
                  <a:pt x="0" y="24251"/>
                  <a:pt x="568" y="24818"/>
                  <a:pt x="1268" y="24818"/>
                </a:cubicBezTo>
                <a:lnTo>
                  <a:pt x="24818" y="24818"/>
                </a:lnTo>
                <a:cubicBezTo>
                  <a:pt x="25519" y="24818"/>
                  <a:pt x="26086" y="24251"/>
                  <a:pt x="26086" y="23551"/>
                </a:cubicBezTo>
                <a:lnTo>
                  <a:pt x="26086" y="1268"/>
                </a:lnTo>
                <a:cubicBezTo>
                  <a:pt x="26086" y="568"/>
                  <a:pt x="25519" y="0"/>
                  <a:pt x="24818" y="0"/>
                </a:cubicBezTo>
                <a:close/>
              </a:path>
            </a:pathLst>
          </a:custGeom>
          <a:solidFill>
            <a:srgbClr val="0072C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2" name="Google Shape;723;p 5"/>
          <p:cNvSpPr/>
          <p:nvPr/>
        </p:nvSpPr>
        <p:spPr>
          <a:xfrm>
            <a:off x="10590480" y="4951440"/>
            <a:ext cx="981360" cy="194760"/>
          </a:xfrm>
          <a:custGeom>
            <a:avLst/>
            <a:gdLst/>
            <a:ahLst/>
            <a:cxnLst/>
            <a:rect l="l" t="t" r="r" b="b"/>
            <a:pathLst>
              <a:path w="17614" h="3503">
                <a:moveTo>
                  <a:pt x="1" y="0"/>
                </a:moveTo>
                <a:cubicBezTo>
                  <a:pt x="2302" y="2169"/>
                  <a:pt x="5405" y="3503"/>
                  <a:pt x="8807" y="3503"/>
                </a:cubicBezTo>
                <a:cubicBezTo>
                  <a:pt x="12210" y="3503"/>
                  <a:pt x="15312" y="2169"/>
                  <a:pt x="17613" y="0"/>
                </a:cubicBezTo>
                <a:close/>
              </a:path>
            </a:pathLst>
          </a:custGeom>
          <a:solidFill>
            <a:srgbClr val="3465A4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3" name="Google Shape;724;p 5"/>
          <p:cNvSpPr/>
          <p:nvPr/>
        </p:nvSpPr>
        <p:spPr>
          <a:xfrm>
            <a:off x="10368000" y="3653280"/>
            <a:ext cx="1425960" cy="1425960"/>
          </a:xfrm>
          <a:custGeom>
            <a:avLst/>
            <a:gdLst/>
            <a:ahLst/>
            <a:cxnLst/>
            <a:rect l="l" t="t" r="r" b="b"/>
            <a:pathLst>
              <a:path w="25586" h="25586">
                <a:moveTo>
                  <a:pt x="12776" y="0"/>
                </a:moveTo>
                <a:cubicBezTo>
                  <a:pt x="5704" y="0"/>
                  <a:pt x="0" y="5704"/>
                  <a:pt x="0" y="12776"/>
                </a:cubicBezTo>
                <a:cubicBezTo>
                  <a:pt x="0" y="19848"/>
                  <a:pt x="5704" y="25585"/>
                  <a:pt x="12776" y="25585"/>
                </a:cubicBezTo>
                <a:cubicBezTo>
                  <a:pt x="19848" y="25585"/>
                  <a:pt x="25585" y="19848"/>
                  <a:pt x="25585" y="12776"/>
                </a:cubicBezTo>
                <a:cubicBezTo>
                  <a:pt x="25585" y="5704"/>
                  <a:pt x="19848" y="0"/>
                  <a:pt x="12776" y="0"/>
                </a:cubicBezTo>
                <a:close/>
              </a:path>
            </a:pathLst>
          </a:custGeom>
          <a:solidFill>
            <a:srgbClr val="0072C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4" name="Google Shape;746;p 5"/>
          <p:cNvSpPr/>
          <p:nvPr/>
        </p:nvSpPr>
        <p:spPr>
          <a:xfrm>
            <a:off x="10382400" y="5689080"/>
            <a:ext cx="1397520" cy="447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5" name="Google Shape;747;p 10"/>
          <p:cNvSpPr/>
          <p:nvPr/>
        </p:nvSpPr>
        <p:spPr>
          <a:xfrm>
            <a:off x="10346400" y="5230800"/>
            <a:ext cx="1397520" cy="239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182880" bIns="18288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800" b="1" strike="noStrike" spc="-1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 RAJAONA Andson</a:t>
            </a:r>
            <a:endParaRPr lang="fr-FR" sz="1800" b="1" strike="noStrike" spc="-1">
              <a:latin typeface="Arial"/>
            </a:endParaRPr>
          </a:p>
        </p:txBody>
      </p:sp>
      <p:sp>
        <p:nvSpPr>
          <p:cNvPr id="106" name="Google Shape;747;p 11"/>
          <p:cNvSpPr/>
          <p:nvPr/>
        </p:nvSpPr>
        <p:spPr>
          <a:xfrm>
            <a:off x="10338480" y="5915520"/>
            <a:ext cx="1397520" cy="239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182880" bIns="18288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200" b="0" strike="noStrike" spc="-1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DEV FRONTEND</a:t>
            </a:r>
            <a:endParaRPr lang="fr-FR" sz="1200" b="0" strike="noStrike" spc="-1">
              <a:latin typeface="Arial"/>
            </a:endParaRPr>
          </a:p>
        </p:txBody>
      </p:sp>
      <p:grpSp>
        <p:nvGrpSpPr>
          <p:cNvPr id="107" name="Google Shape;6882;p 2"/>
          <p:cNvGrpSpPr/>
          <p:nvPr/>
        </p:nvGrpSpPr>
        <p:grpSpPr>
          <a:xfrm>
            <a:off x="4860000" y="1404000"/>
            <a:ext cx="828000" cy="756000"/>
            <a:chOff x="4860000" y="1404000"/>
            <a:chExt cx="828000" cy="756000"/>
          </a:xfrm>
        </p:grpSpPr>
        <p:sp>
          <p:nvSpPr>
            <p:cNvPr id="108" name="Google Shape;6883;p 3"/>
            <p:cNvSpPr/>
            <p:nvPr/>
          </p:nvSpPr>
          <p:spPr>
            <a:xfrm>
              <a:off x="5348160" y="1801800"/>
              <a:ext cx="44640" cy="41400"/>
            </a:xfrm>
            <a:custGeom>
              <a:avLst/>
              <a:gdLst/>
              <a:ahLst/>
              <a:cxnLst/>
              <a:rect l="l" t="t" r="r" b="b"/>
              <a:pathLst>
                <a:path w="694" h="725">
                  <a:moveTo>
                    <a:pt x="347" y="0"/>
                  </a:moveTo>
                  <a:cubicBezTo>
                    <a:pt x="158" y="0"/>
                    <a:pt x="1" y="189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cubicBezTo>
                    <a:pt x="536" y="725"/>
                    <a:pt x="694" y="567"/>
                    <a:pt x="694" y="378"/>
                  </a:cubicBezTo>
                  <a:cubicBezTo>
                    <a:pt x="694" y="189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9" name="Google Shape;6884;p 3"/>
            <p:cNvSpPr/>
            <p:nvPr/>
          </p:nvSpPr>
          <p:spPr>
            <a:xfrm>
              <a:off x="4860000" y="1404000"/>
              <a:ext cx="828000" cy="309240"/>
            </a:xfrm>
            <a:custGeom>
              <a:avLst/>
              <a:gdLst/>
              <a:ahLst/>
              <a:cxnLst/>
              <a:rect l="l" t="t" r="r" b="b"/>
              <a:pathLst>
                <a:path w="12729" h="5231">
                  <a:moveTo>
                    <a:pt x="7081" y="1521"/>
                  </a:moveTo>
                  <a:cubicBezTo>
                    <a:pt x="7176" y="1521"/>
                    <a:pt x="7262" y="1560"/>
                    <a:pt x="7310" y="1639"/>
                  </a:cubicBezTo>
                  <a:cubicBezTo>
                    <a:pt x="7436" y="1796"/>
                    <a:pt x="7467" y="2048"/>
                    <a:pt x="7310" y="2174"/>
                  </a:cubicBezTo>
                  <a:lnTo>
                    <a:pt x="6837" y="2647"/>
                  </a:lnTo>
                  <a:lnTo>
                    <a:pt x="7310" y="3120"/>
                  </a:lnTo>
                  <a:cubicBezTo>
                    <a:pt x="7467" y="3246"/>
                    <a:pt x="7467" y="3498"/>
                    <a:pt x="7310" y="3624"/>
                  </a:cubicBezTo>
                  <a:cubicBezTo>
                    <a:pt x="7231" y="3702"/>
                    <a:pt x="7136" y="3742"/>
                    <a:pt x="7046" y="3742"/>
                  </a:cubicBezTo>
                  <a:cubicBezTo>
                    <a:pt x="6955" y="3742"/>
                    <a:pt x="6869" y="3702"/>
                    <a:pt x="6806" y="3624"/>
                  </a:cubicBezTo>
                  <a:lnTo>
                    <a:pt x="6333" y="3151"/>
                  </a:lnTo>
                  <a:lnTo>
                    <a:pt x="5860" y="3624"/>
                  </a:lnTo>
                  <a:cubicBezTo>
                    <a:pt x="5782" y="3702"/>
                    <a:pt x="5687" y="3742"/>
                    <a:pt x="5597" y="3742"/>
                  </a:cubicBezTo>
                  <a:cubicBezTo>
                    <a:pt x="5506" y="3742"/>
                    <a:pt x="5419" y="3702"/>
                    <a:pt x="5356" y="3624"/>
                  </a:cubicBezTo>
                  <a:cubicBezTo>
                    <a:pt x="5199" y="3466"/>
                    <a:pt x="5199" y="3214"/>
                    <a:pt x="5356" y="3120"/>
                  </a:cubicBezTo>
                  <a:lnTo>
                    <a:pt x="5829" y="2647"/>
                  </a:lnTo>
                  <a:lnTo>
                    <a:pt x="5356" y="2174"/>
                  </a:lnTo>
                  <a:cubicBezTo>
                    <a:pt x="5199" y="2017"/>
                    <a:pt x="5199" y="1765"/>
                    <a:pt x="5356" y="1639"/>
                  </a:cubicBezTo>
                  <a:cubicBezTo>
                    <a:pt x="5435" y="1560"/>
                    <a:pt x="5530" y="1521"/>
                    <a:pt x="5620" y="1521"/>
                  </a:cubicBezTo>
                  <a:cubicBezTo>
                    <a:pt x="5711" y="1521"/>
                    <a:pt x="5797" y="1560"/>
                    <a:pt x="5860" y="1639"/>
                  </a:cubicBezTo>
                  <a:lnTo>
                    <a:pt x="6333" y="2111"/>
                  </a:lnTo>
                  <a:lnTo>
                    <a:pt x="6806" y="1639"/>
                  </a:lnTo>
                  <a:cubicBezTo>
                    <a:pt x="6884" y="1560"/>
                    <a:pt x="6987" y="1521"/>
                    <a:pt x="7081" y="1521"/>
                  </a:cubicBezTo>
                  <a:close/>
                  <a:moveTo>
                    <a:pt x="6333" y="1"/>
                  </a:moveTo>
                  <a:cubicBezTo>
                    <a:pt x="5388" y="1"/>
                    <a:pt x="4506" y="379"/>
                    <a:pt x="3907" y="1072"/>
                  </a:cubicBezTo>
                  <a:cubicBezTo>
                    <a:pt x="3389" y="1628"/>
                    <a:pt x="2673" y="1927"/>
                    <a:pt x="1944" y="1927"/>
                  </a:cubicBezTo>
                  <a:cubicBezTo>
                    <a:pt x="1474" y="1927"/>
                    <a:pt x="999" y="1803"/>
                    <a:pt x="568" y="1544"/>
                  </a:cubicBezTo>
                  <a:cubicBezTo>
                    <a:pt x="505" y="1505"/>
                    <a:pt x="438" y="1487"/>
                    <a:pt x="373" y="1487"/>
                  </a:cubicBezTo>
                  <a:cubicBezTo>
                    <a:pt x="178" y="1487"/>
                    <a:pt x="1" y="1647"/>
                    <a:pt x="1" y="1859"/>
                  </a:cubicBezTo>
                  <a:lnTo>
                    <a:pt x="1" y="2426"/>
                  </a:lnTo>
                  <a:cubicBezTo>
                    <a:pt x="1" y="3970"/>
                    <a:pt x="1261" y="5230"/>
                    <a:pt x="2804" y="5230"/>
                  </a:cubicBezTo>
                  <a:cubicBezTo>
                    <a:pt x="3624" y="5230"/>
                    <a:pt x="4096" y="4915"/>
                    <a:pt x="4884" y="4537"/>
                  </a:cubicBezTo>
                  <a:cubicBezTo>
                    <a:pt x="4915" y="4474"/>
                    <a:pt x="5010" y="4474"/>
                    <a:pt x="5041" y="4474"/>
                  </a:cubicBezTo>
                  <a:lnTo>
                    <a:pt x="7688" y="4474"/>
                  </a:lnTo>
                  <a:cubicBezTo>
                    <a:pt x="7719" y="4474"/>
                    <a:pt x="7782" y="4474"/>
                    <a:pt x="7845" y="4537"/>
                  </a:cubicBezTo>
                  <a:cubicBezTo>
                    <a:pt x="8664" y="4915"/>
                    <a:pt x="9105" y="5230"/>
                    <a:pt x="9925" y="5230"/>
                  </a:cubicBezTo>
                  <a:cubicBezTo>
                    <a:pt x="11468" y="5230"/>
                    <a:pt x="12729" y="3970"/>
                    <a:pt x="12729" y="2426"/>
                  </a:cubicBezTo>
                  <a:lnTo>
                    <a:pt x="12729" y="1891"/>
                  </a:lnTo>
                  <a:cubicBezTo>
                    <a:pt x="12729" y="1698"/>
                    <a:pt x="12543" y="1523"/>
                    <a:pt x="12329" y="1523"/>
                  </a:cubicBezTo>
                  <a:cubicBezTo>
                    <a:pt x="12264" y="1523"/>
                    <a:pt x="12196" y="1539"/>
                    <a:pt x="12130" y="1576"/>
                  </a:cubicBezTo>
                  <a:cubicBezTo>
                    <a:pt x="11708" y="1824"/>
                    <a:pt x="11233" y="1945"/>
                    <a:pt x="10762" y="1945"/>
                  </a:cubicBezTo>
                  <a:cubicBezTo>
                    <a:pt x="10036" y="1945"/>
                    <a:pt x="9319" y="1657"/>
                    <a:pt x="8822" y="1103"/>
                  </a:cubicBezTo>
                  <a:cubicBezTo>
                    <a:pt x="8192" y="442"/>
                    <a:pt x="7310" y="1"/>
                    <a:pt x="6333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0" name="Google Shape;6885;p 3"/>
            <p:cNvSpPr/>
            <p:nvPr/>
          </p:nvSpPr>
          <p:spPr>
            <a:xfrm>
              <a:off x="5005800" y="1744200"/>
              <a:ext cx="532440" cy="415800"/>
            </a:xfrm>
            <a:custGeom>
              <a:avLst/>
              <a:gdLst/>
              <a:ahLst/>
              <a:cxnLst/>
              <a:rect l="l" t="t" r="r" b="b"/>
              <a:pathLst>
                <a:path w="8192" h="7027">
                  <a:moveTo>
                    <a:pt x="2615" y="1009"/>
                  </a:moveTo>
                  <a:cubicBezTo>
                    <a:pt x="2804" y="1009"/>
                    <a:pt x="2962" y="1166"/>
                    <a:pt x="2962" y="1355"/>
                  </a:cubicBezTo>
                  <a:cubicBezTo>
                    <a:pt x="2962" y="1544"/>
                    <a:pt x="2804" y="1702"/>
                    <a:pt x="2615" y="1702"/>
                  </a:cubicBezTo>
                  <a:cubicBezTo>
                    <a:pt x="2395" y="1702"/>
                    <a:pt x="2237" y="1576"/>
                    <a:pt x="2237" y="1355"/>
                  </a:cubicBezTo>
                  <a:cubicBezTo>
                    <a:pt x="2237" y="1166"/>
                    <a:pt x="2395" y="1009"/>
                    <a:pt x="2615" y="1009"/>
                  </a:cubicBezTo>
                  <a:close/>
                  <a:moveTo>
                    <a:pt x="5163" y="3600"/>
                  </a:moveTo>
                  <a:cubicBezTo>
                    <a:pt x="5262" y="3600"/>
                    <a:pt x="5356" y="3639"/>
                    <a:pt x="5419" y="3718"/>
                  </a:cubicBezTo>
                  <a:cubicBezTo>
                    <a:pt x="5608" y="3844"/>
                    <a:pt x="5608" y="4065"/>
                    <a:pt x="5451" y="4222"/>
                  </a:cubicBezTo>
                  <a:cubicBezTo>
                    <a:pt x="5073" y="4569"/>
                    <a:pt x="4600" y="4789"/>
                    <a:pt x="4096" y="4789"/>
                  </a:cubicBezTo>
                  <a:cubicBezTo>
                    <a:pt x="3592" y="4789"/>
                    <a:pt x="3119" y="4569"/>
                    <a:pt x="2804" y="4222"/>
                  </a:cubicBezTo>
                  <a:cubicBezTo>
                    <a:pt x="2647" y="4065"/>
                    <a:pt x="2647" y="3844"/>
                    <a:pt x="2804" y="3718"/>
                  </a:cubicBezTo>
                  <a:cubicBezTo>
                    <a:pt x="2883" y="3639"/>
                    <a:pt x="2978" y="3600"/>
                    <a:pt x="3068" y="3600"/>
                  </a:cubicBezTo>
                  <a:cubicBezTo>
                    <a:pt x="3159" y="3600"/>
                    <a:pt x="3245" y="3639"/>
                    <a:pt x="3308" y="3718"/>
                  </a:cubicBezTo>
                  <a:cubicBezTo>
                    <a:pt x="3529" y="3939"/>
                    <a:pt x="3812" y="4049"/>
                    <a:pt x="4096" y="4049"/>
                  </a:cubicBezTo>
                  <a:cubicBezTo>
                    <a:pt x="4380" y="4049"/>
                    <a:pt x="4663" y="3939"/>
                    <a:pt x="4884" y="3718"/>
                  </a:cubicBezTo>
                  <a:cubicBezTo>
                    <a:pt x="4962" y="3639"/>
                    <a:pt x="5065" y="3600"/>
                    <a:pt x="5163" y="3600"/>
                  </a:cubicBezTo>
                  <a:close/>
                  <a:moveTo>
                    <a:pt x="1828" y="0"/>
                  </a:moveTo>
                  <a:cubicBezTo>
                    <a:pt x="1418" y="158"/>
                    <a:pt x="977" y="253"/>
                    <a:pt x="567" y="253"/>
                  </a:cubicBezTo>
                  <a:cubicBezTo>
                    <a:pt x="347" y="253"/>
                    <a:pt x="221" y="221"/>
                    <a:pt x="0" y="221"/>
                  </a:cubicBezTo>
                  <a:lnTo>
                    <a:pt x="0" y="2899"/>
                  </a:lnTo>
                  <a:cubicBezTo>
                    <a:pt x="0" y="5136"/>
                    <a:pt x="1859" y="7026"/>
                    <a:pt x="4096" y="7026"/>
                  </a:cubicBezTo>
                  <a:cubicBezTo>
                    <a:pt x="6270" y="7026"/>
                    <a:pt x="8097" y="5262"/>
                    <a:pt x="8192" y="3119"/>
                  </a:cubicBezTo>
                  <a:lnTo>
                    <a:pt x="6333" y="2206"/>
                  </a:lnTo>
                  <a:cubicBezTo>
                    <a:pt x="6144" y="2363"/>
                    <a:pt x="5860" y="2489"/>
                    <a:pt x="5608" y="2489"/>
                  </a:cubicBezTo>
                  <a:cubicBezTo>
                    <a:pt x="4978" y="2489"/>
                    <a:pt x="4474" y="1985"/>
                    <a:pt x="4506" y="1324"/>
                  </a:cubicBezTo>
                  <a:lnTo>
                    <a:pt x="1828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1" name="Google Shape;6886;p 3"/>
            <p:cNvSpPr/>
            <p:nvPr/>
          </p:nvSpPr>
          <p:spPr>
            <a:xfrm>
              <a:off x="5182200" y="1714320"/>
              <a:ext cx="360000" cy="165240"/>
            </a:xfrm>
            <a:custGeom>
              <a:avLst/>
              <a:gdLst/>
              <a:ahLst/>
              <a:cxnLst/>
              <a:rect l="l" t="t" r="r" b="b"/>
              <a:pathLst>
                <a:path w="5546" h="2805">
                  <a:moveTo>
                    <a:pt x="221" y="0"/>
                  </a:moveTo>
                  <a:lnTo>
                    <a:pt x="1" y="95"/>
                  </a:lnTo>
                  <a:lnTo>
                    <a:pt x="2112" y="1103"/>
                  </a:lnTo>
                  <a:cubicBezTo>
                    <a:pt x="2301" y="883"/>
                    <a:pt x="2616" y="757"/>
                    <a:pt x="2931" y="757"/>
                  </a:cubicBezTo>
                  <a:cubicBezTo>
                    <a:pt x="3592" y="757"/>
                    <a:pt x="4159" y="1355"/>
                    <a:pt x="4033" y="2048"/>
                  </a:cubicBezTo>
                  <a:lnTo>
                    <a:pt x="5546" y="2804"/>
                  </a:lnTo>
                  <a:lnTo>
                    <a:pt x="5546" y="725"/>
                  </a:lnTo>
                  <a:cubicBezTo>
                    <a:pt x="5325" y="725"/>
                    <a:pt x="5136" y="757"/>
                    <a:pt x="4979" y="757"/>
                  </a:cubicBezTo>
                  <a:cubicBezTo>
                    <a:pt x="4033" y="757"/>
                    <a:pt x="3435" y="410"/>
                    <a:pt x="2647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grpSp>
        <p:nvGrpSpPr>
          <p:cNvPr id="112" name="Google Shape;6882;p 4"/>
          <p:cNvGrpSpPr/>
          <p:nvPr/>
        </p:nvGrpSpPr>
        <p:grpSpPr>
          <a:xfrm>
            <a:off x="9000000" y="1404000"/>
            <a:ext cx="828000" cy="756000"/>
            <a:chOff x="9000000" y="1404000"/>
            <a:chExt cx="828000" cy="756000"/>
          </a:xfrm>
        </p:grpSpPr>
        <p:sp>
          <p:nvSpPr>
            <p:cNvPr id="113" name="Google Shape;6883;p 5"/>
            <p:cNvSpPr/>
            <p:nvPr/>
          </p:nvSpPr>
          <p:spPr>
            <a:xfrm>
              <a:off x="9488160" y="1801800"/>
              <a:ext cx="44640" cy="41400"/>
            </a:xfrm>
            <a:custGeom>
              <a:avLst/>
              <a:gdLst/>
              <a:ahLst/>
              <a:cxnLst/>
              <a:rect l="l" t="t" r="r" b="b"/>
              <a:pathLst>
                <a:path w="694" h="725">
                  <a:moveTo>
                    <a:pt x="347" y="0"/>
                  </a:moveTo>
                  <a:cubicBezTo>
                    <a:pt x="158" y="0"/>
                    <a:pt x="1" y="189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cubicBezTo>
                    <a:pt x="536" y="725"/>
                    <a:pt x="694" y="567"/>
                    <a:pt x="694" y="378"/>
                  </a:cubicBezTo>
                  <a:cubicBezTo>
                    <a:pt x="694" y="189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4" name="Google Shape;6884;p 5"/>
            <p:cNvSpPr/>
            <p:nvPr/>
          </p:nvSpPr>
          <p:spPr>
            <a:xfrm>
              <a:off x="9000000" y="1404000"/>
              <a:ext cx="828000" cy="309240"/>
            </a:xfrm>
            <a:custGeom>
              <a:avLst/>
              <a:gdLst/>
              <a:ahLst/>
              <a:cxnLst/>
              <a:rect l="l" t="t" r="r" b="b"/>
              <a:pathLst>
                <a:path w="12729" h="5231">
                  <a:moveTo>
                    <a:pt x="7081" y="1521"/>
                  </a:moveTo>
                  <a:cubicBezTo>
                    <a:pt x="7176" y="1521"/>
                    <a:pt x="7262" y="1560"/>
                    <a:pt x="7310" y="1639"/>
                  </a:cubicBezTo>
                  <a:cubicBezTo>
                    <a:pt x="7436" y="1796"/>
                    <a:pt x="7467" y="2048"/>
                    <a:pt x="7310" y="2174"/>
                  </a:cubicBezTo>
                  <a:lnTo>
                    <a:pt x="6837" y="2647"/>
                  </a:lnTo>
                  <a:lnTo>
                    <a:pt x="7310" y="3120"/>
                  </a:lnTo>
                  <a:cubicBezTo>
                    <a:pt x="7467" y="3246"/>
                    <a:pt x="7467" y="3498"/>
                    <a:pt x="7310" y="3624"/>
                  </a:cubicBezTo>
                  <a:cubicBezTo>
                    <a:pt x="7231" y="3702"/>
                    <a:pt x="7136" y="3742"/>
                    <a:pt x="7046" y="3742"/>
                  </a:cubicBezTo>
                  <a:cubicBezTo>
                    <a:pt x="6955" y="3742"/>
                    <a:pt x="6869" y="3702"/>
                    <a:pt x="6806" y="3624"/>
                  </a:cubicBezTo>
                  <a:lnTo>
                    <a:pt x="6333" y="3151"/>
                  </a:lnTo>
                  <a:lnTo>
                    <a:pt x="5860" y="3624"/>
                  </a:lnTo>
                  <a:cubicBezTo>
                    <a:pt x="5782" y="3702"/>
                    <a:pt x="5687" y="3742"/>
                    <a:pt x="5597" y="3742"/>
                  </a:cubicBezTo>
                  <a:cubicBezTo>
                    <a:pt x="5506" y="3742"/>
                    <a:pt x="5419" y="3702"/>
                    <a:pt x="5356" y="3624"/>
                  </a:cubicBezTo>
                  <a:cubicBezTo>
                    <a:pt x="5199" y="3466"/>
                    <a:pt x="5199" y="3214"/>
                    <a:pt x="5356" y="3120"/>
                  </a:cubicBezTo>
                  <a:lnTo>
                    <a:pt x="5829" y="2647"/>
                  </a:lnTo>
                  <a:lnTo>
                    <a:pt x="5356" y="2174"/>
                  </a:lnTo>
                  <a:cubicBezTo>
                    <a:pt x="5199" y="2017"/>
                    <a:pt x="5199" y="1765"/>
                    <a:pt x="5356" y="1639"/>
                  </a:cubicBezTo>
                  <a:cubicBezTo>
                    <a:pt x="5435" y="1560"/>
                    <a:pt x="5530" y="1521"/>
                    <a:pt x="5620" y="1521"/>
                  </a:cubicBezTo>
                  <a:cubicBezTo>
                    <a:pt x="5711" y="1521"/>
                    <a:pt x="5797" y="1560"/>
                    <a:pt x="5860" y="1639"/>
                  </a:cubicBezTo>
                  <a:lnTo>
                    <a:pt x="6333" y="2111"/>
                  </a:lnTo>
                  <a:lnTo>
                    <a:pt x="6806" y="1639"/>
                  </a:lnTo>
                  <a:cubicBezTo>
                    <a:pt x="6884" y="1560"/>
                    <a:pt x="6987" y="1521"/>
                    <a:pt x="7081" y="1521"/>
                  </a:cubicBezTo>
                  <a:close/>
                  <a:moveTo>
                    <a:pt x="6333" y="1"/>
                  </a:moveTo>
                  <a:cubicBezTo>
                    <a:pt x="5388" y="1"/>
                    <a:pt x="4506" y="379"/>
                    <a:pt x="3907" y="1072"/>
                  </a:cubicBezTo>
                  <a:cubicBezTo>
                    <a:pt x="3389" y="1628"/>
                    <a:pt x="2673" y="1927"/>
                    <a:pt x="1944" y="1927"/>
                  </a:cubicBezTo>
                  <a:cubicBezTo>
                    <a:pt x="1474" y="1927"/>
                    <a:pt x="999" y="1803"/>
                    <a:pt x="568" y="1544"/>
                  </a:cubicBezTo>
                  <a:cubicBezTo>
                    <a:pt x="505" y="1505"/>
                    <a:pt x="438" y="1487"/>
                    <a:pt x="373" y="1487"/>
                  </a:cubicBezTo>
                  <a:cubicBezTo>
                    <a:pt x="178" y="1487"/>
                    <a:pt x="1" y="1647"/>
                    <a:pt x="1" y="1859"/>
                  </a:cubicBezTo>
                  <a:lnTo>
                    <a:pt x="1" y="2426"/>
                  </a:lnTo>
                  <a:cubicBezTo>
                    <a:pt x="1" y="3970"/>
                    <a:pt x="1261" y="5230"/>
                    <a:pt x="2804" y="5230"/>
                  </a:cubicBezTo>
                  <a:cubicBezTo>
                    <a:pt x="3624" y="5230"/>
                    <a:pt x="4096" y="4915"/>
                    <a:pt x="4884" y="4537"/>
                  </a:cubicBezTo>
                  <a:cubicBezTo>
                    <a:pt x="4915" y="4474"/>
                    <a:pt x="5010" y="4474"/>
                    <a:pt x="5041" y="4474"/>
                  </a:cubicBezTo>
                  <a:lnTo>
                    <a:pt x="7688" y="4474"/>
                  </a:lnTo>
                  <a:cubicBezTo>
                    <a:pt x="7719" y="4474"/>
                    <a:pt x="7782" y="4474"/>
                    <a:pt x="7845" y="4537"/>
                  </a:cubicBezTo>
                  <a:cubicBezTo>
                    <a:pt x="8664" y="4915"/>
                    <a:pt x="9105" y="5230"/>
                    <a:pt x="9925" y="5230"/>
                  </a:cubicBezTo>
                  <a:cubicBezTo>
                    <a:pt x="11468" y="5230"/>
                    <a:pt x="12729" y="3970"/>
                    <a:pt x="12729" y="2426"/>
                  </a:cubicBezTo>
                  <a:lnTo>
                    <a:pt x="12729" y="1891"/>
                  </a:lnTo>
                  <a:cubicBezTo>
                    <a:pt x="12729" y="1698"/>
                    <a:pt x="12543" y="1523"/>
                    <a:pt x="12329" y="1523"/>
                  </a:cubicBezTo>
                  <a:cubicBezTo>
                    <a:pt x="12264" y="1523"/>
                    <a:pt x="12196" y="1539"/>
                    <a:pt x="12130" y="1576"/>
                  </a:cubicBezTo>
                  <a:cubicBezTo>
                    <a:pt x="11708" y="1824"/>
                    <a:pt x="11233" y="1945"/>
                    <a:pt x="10762" y="1945"/>
                  </a:cubicBezTo>
                  <a:cubicBezTo>
                    <a:pt x="10036" y="1945"/>
                    <a:pt x="9319" y="1657"/>
                    <a:pt x="8822" y="1103"/>
                  </a:cubicBezTo>
                  <a:cubicBezTo>
                    <a:pt x="8192" y="442"/>
                    <a:pt x="7310" y="1"/>
                    <a:pt x="6333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5" name="Google Shape;6885;p 5"/>
            <p:cNvSpPr/>
            <p:nvPr/>
          </p:nvSpPr>
          <p:spPr>
            <a:xfrm>
              <a:off x="9145800" y="1744200"/>
              <a:ext cx="532440" cy="415800"/>
            </a:xfrm>
            <a:custGeom>
              <a:avLst/>
              <a:gdLst/>
              <a:ahLst/>
              <a:cxnLst/>
              <a:rect l="l" t="t" r="r" b="b"/>
              <a:pathLst>
                <a:path w="8192" h="7027">
                  <a:moveTo>
                    <a:pt x="2615" y="1009"/>
                  </a:moveTo>
                  <a:cubicBezTo>
                    <a:pt x="2804" y="1009"/>
                    <a:pt x="2962" y="1166"/>
                    <a:pt x="2962" y="1355"/>
                  </a:cubicBezTo>
                  <a:cubicBezTo>
                    <a:pt x="2962" y="1544"/>
                    <a:pt x="2804" y="1702"/>
                    <a:pt x="2615" y="1702"/>
                  </a:cubicBezTo>
                  <a:cubicBezTo>
                    <a:pt x="2395" y="1702"/>
                    <a:pt x="2237" y="1576"/>
                    <a:pt x="2237" y="1355"/>
                  </a:cubicBezTo>
                  <a:cubicBezTo>
                    <a:pt x="2237" y="1166"/>
                    <a:pt x="2395" y="1009"/>
                    <a:pt x="2615" y="1009"/>
                  </a:cubicBezTo>
                  <a:close/>
                  <a:moveTo>
                    <a:pt x="5163" y="3600"/>
                  </a:moveTo>
                  <a:cubicBezTo>
                    <a:pt x="5262" y="3600"/>
                    <a:pt x="5356" y="3639"/>
                    <a:pt x="5419" y="3718"/>
                  </a:cubicBezTo>
                  <a:cubicBezTo>
                    <a:pt x="5608" y="3844"/>
                    <a:pt x="5608" y="4065"/>
                    <a:pt x="5451" y="4222"/>
                  </a:cubicBezTo>
                  <a:cubicBezTo>
                    <a:pt x="5073" y="4569"/>
                    <a:pt x="4600" y="4789"/>
                    <a:pt x="4096" y="4789"/>
                  </a:cubicBezTo>
                  <a:cubicBezTo>
                    <a:pt x="3592" y="4789"/>
                    <a:pt x="3119" y="4569"/>
                    <a:pt x="2804" y="4222"/>
                  </a:cubicBezTo>
                  <a:cubicBezTo>
                    <a:pt x="2647" y="4065"/>
                    <a:pt x="2647" y="3844"/>
                    <a:pt x="2804" y="3718"/>
                  </a:cubicBezTo>
                  <a:cubicBezTo>
                    <a:pt x="2883" y="3639"/>
                    <a:pt x="2978" y="3600"/>
                    <a:pt x="3068" y="3600"/>
                  </a:cubicBezTo>
                  <a:cubicBezTo>
                    <a:pt x="3159" y="3600"/>
                    <a:pt x="3245" y="3639"/>
                    <a:pt x="3308" y="3718"/>
                  </a:cubicBezTo>
                  <a:cubicBezTo>
                    <a:pt x="3529" y="3939"/>
                    <a:pt x="3812" y="4049"/>
                    <a:pt x="4096" y="4049"/>
                  </a:cubicBezTo>
                  <a:cubicBezTo>
                    <a:pt x="4380" y="4049"/>
                    <a:pt x="4663" y="3939"/>
                    <a:pt x="4884" y="3718"/>
                  </a:cubicBezTo>
                  <a:cubicBezTo>
                    <a:pt x="4962" y="3639"/>
                    <a:pt x="5065" y="3600"/>
                    <a:pt x="5163" y="3600"/>
                  </a:cubicBezTo>
                  <a:close/>
                  <a:moveTo>
                    <a:pt x="1828" y="0"/>
                  </a:moveTo>
                  <a:cubicBezTo>
                    <a:pt x="1418" y="158"/>
                    <a:pt x="977" y="253"/>
                    <a:pt x="567" y="253"/>
                  </a:cubicBezTo>
                  <a:cubicBezTo>
                    <a:pt x="347" y="253"/>
                    <a:pt x="221" y="221"/>
                    <a:pt x="0" y="221"/>
                  </a:cubicBezTo>
                  <a:lnTo>
                    <a:pt x="0" y="2899"/>
                  </a:lnTo>
                  <a:cubicBezTo>
                    <a:pt x="0" y="5136"/>
                    <a:pt x="1859" y="7026"/>
                    <a:pt x="4096" y="7026"/>
                  </a:cubicBezTo>
                  <a:cubicBezTo>
                    <a:pt x="6270" y="7026"/>
                    <a:pt x="8097" y="5262"/>
                    <a:pt x="8192" y="3119"/>
                  </a:cubicBezTo>
                  <a:lnTo>
                    <a:pt x="6333" y="2206"/>
                  </a:lnTo>
                  <a:cubicBezTo>
                    <a:pt x="6144" y="2363"/>
                    <a:pt x="5860" y="2489"/>
                    <a:pt x="5608" y="2489"/>
                  </a:cubicBezTo>
                  <a:cubicBezTo>
                    <a:pt x="4978" y="2489"/>
                    <a:pt x="4474" y="1985"/>
                    <a:pt x="4506" y="1324"/>
                  </a:cubicBezTo>
                  <a:lnTo>
                    <a:pt x="1828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6" name="Google Shape;6886;p 5"/>
            <p:cNvSpPr/>
            <p:nvPr/>
          </p:nvSpPr>
          <p:spPr>
            <a:xfrm>
              <a:off x="9322200" y="1714320"/>
              <a:ext cx="360000" cy="165240"/>
            </a:xfrm>
            <a:custGeom>
              <a:avLst/>
              <a:gdLst/>
              <a:ahLst/>
              <a:cxnLst/>
              <a:rect l="l" t="t" r="r" b="b"/>
              <a:pathLst>
                <a:path w="5546" h="2805">
                  <a:moveTo>
                    <a:pt x="221" y="0"/>
                  </a:moveTo>
                  <a:lnTo>
                    <a:pt x="1" y="95"/>
                  </a:lnTo>
                  <a:lnTo>
                    <a:pt x="2112" y="1103"/>
                  </a:lnTo>
                  <a:cubicBezTo>
                    <a:pt x="2301" y="883"/>
                    <a:pt x="2616" y="757"/>
                    <a:pt x="2931" y="757"/>
                  </a:cubicBezTo>
                  <a:cubicBezTo>
                    <a:pt x="3592" y="757"/>
                    <a:pt x="4159" y="1355"/>
                    <a:pt x="4033" y="2048"/>
                  </a:cubicBezTo>
                  <a:lnTo>
                    <a:pt x="5546" y="2804"/>
                  </a:lnTo>
                  <a:lnTo>
                    <a:pt x="5546" y="725"/>
                  </a:lnTo>
                  <a:cubicBezTo>
                    <a:pt x="5325" y="725"/>
                    <a:pt x="5136" y="757"/>
                    <a:pt x="4979" y="757"/>
                  </a:cubicBezTo>
                  <a:cubicBezTo>
                    <a:pt x="4033" y="757"/>
                    <a:pt x="3435" y="410"/>
                    <a:pt x="2647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grpSp>
        <p:nvGrpSpPr>
          <p:cNvPr id="117" name="Google Shape;6882;p 1"/>
          <p:cNvGrpSpPr/>
          <p:nvPr/>
        </p:nvGrpSpPr>
        <p:grpSpPr>
          <a:xfrm>
            <a:off x="2952000" y="4104000"/>
            <a:ext cx="828000" cy="756000"/>
            <a:chOff x="2952000" y="4104000"/>
            <a:chExt cx="828000" cy="756000"/>
          </a:xfrm>
        </p:grpSpPr>
        <p:sp>
          <p:nvSpPr>
            <p:cNvPr id="118" name="Google Shape;6883;p 2"/>
            <p:cNvSpPr/>
            <p:nvPr/>
          </p:nvSpPr>
          <p:spPr>
            <a:xfrm>
              <a:off x="3440160" y="4501800"/>
              <a:ext cx="44640" cy="41400"/>
            </a:xfrm>
            <a:custGeom>
              <a:avLst/>
              <a:gdLst/>
              <a:ahLst/>
              <a:cxnLst/>
              <a:rect l="l" t="t" r="r" b="b"/>
              <a:pathLst>
                <a:path w="694" h="725">
                  <a:moveTo>
                    <a:pt x="347" y="0"/>
                  </a:moveTo>
                  <a:cubicBezTo>
                    <a:pt x="158" y="0"/>
                    <a:pt x="1" y="189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cubicBezTo>
                    <a:pt x="536" y="725"/>
                    <a:pt x="694" y="567"/>
                    <a:pt x="694" y="378"/>
                  </a:cubicBezTo>
                  <a:cubicBezTo>
                    <a:pt x="694" y="189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9" name="Google Shape;6884;p 2"/>
            <p:cNvSpPr/>
            <p:nvPr/>
          </p:nvSpPr>
          <p:spPr>
            <a:xfrm>
              <a:off x="2952000" y="4104000"/>
              <a:ext cx="828000" cy="309240"/>
            </a:xfrm>
            <a:custGeom>
              <a:avLst/>
              <a:gdLst/>
              <a:ahLst/>
              <a:cxnLst/>
              <a:rect l="l" t="t" r="r" b="b"/>
              <a:pathLst>
                <a:path w="12729" h="5231">
                  <a:moveTo>
                    <a:pt x="7081" y="1521"/>
                  </a:moveTo>
                  <a:cubicBezTo>
                    <a:pt x="7176" y="1521"/>
                    <a:pt x="7262" y="1560"/>
                    <a:pt x="7310" y="1639"/>
                  </a:cubicBezTo>
                  <a:cubicBezTo>
                    <a:pt x="7436" y="1796"/>
                    <a:pt x="7467" y="2048"/>
                    <a:pt x="7310" y="2174"/>
                  </a:cubicBezTo>
                  <a:lnTo>
                    <a:pt x="6837" y="2647"/>
                  </a:lnTo>
                  <a:lnTo>
                    <a:pt x="7310" y="3120"/>
                  </a:lnTo>
                  <a:cubicBezTo>
                    <a:pt x="7467" y="3246"/>
                    <a:pt x="7467" y="3498"/>
                    <a:pt x="7310" y="3624"/>
                  </a:cubicBezTo>
                  <a:cubicBezTo>
                    <a:pt x="7231" y="3702"/>
                    <a:pt x="7136" y="3742"/>
                    <a:pt x="7046" y="3742"/>
                  </a:cubicBezTo>
                  <a:cubicBezTo>
                    <a:pt x="6955" y="3742"/>
                    <a:pt x="6869" y="3702"/>
                    <a:pt x="6806" y="3624"/>
                  </a:cubicBezTo>
                  <a:lnTo>
                    <a:pt x="6333" y="3151"/>
                  </a:lnTo>
                  <a:lnTo>
                    <a:pt x="5860" y="3624"/>
                  </a:lnTo>
                  <a:cubicBezTo>
                    <a:pt x="5782" y="3702"/>
                    <a:pt x="5687" y="3742"/>
                    <a:pt x="5597" y="3742"/>
                  </a:cubicBezTo>
                  <a:cubicBezTo>
                    <a:pt x="5506" y="3742"/>
                    <a:pt x="5419" y="3702"/>
                    <a:pt x="5356" y="3624"/>
                  </a:cubicBezTo>
                  <a:cubicBezTo>
                    <a:pt x="5199" y="3466"/>
                    <a:pt x="5199" y="3214"/>
                    <a:pt x="5356" y="3120"/>
                  </a:cubicBezTo>
                  <a:lnTo>
                    <a:pt x="5829" y="2647"/>
                  </a:lnTo>
                  <a:lnTo>
                    <a:pt x="5356" y="2174"/>
                  </a:lnTo>
                  <a:cubicBezTo>
                    <a:pt x="5199" y="2017"/>
                    <a:pt x="5199" y="1765"/>
                    <a:pt x="5356" y="1639"/>
                  </a:cubicBezTo>
                  <a:cubicBezTo>
                    <a:pt x="5435" y="1560"/>
                    <a:pt x="5530" y="1521"/>
                    <a:pt x="5620" y="1521"/>
                  </a:cubicBezTo>
                  <a:cubicBezTo>
                    <a:pt x="5711" y="1521"/>
                    <a:pt x="5797" y="1560"/>
                    <a:pt x="5860" y="1639"/>
                  </a:cubicBezTo>
                  <a:lnTo>
                    <a:pt x="6333" y="2111"/>
                  </a:lnTo>
                  <a:lnTo>
                    <a:pt x="6806" y="1639"/>
                  </a:lnTo>
                  <a:cubicBezTo>
                    <a:pt x="6884" y="1560"/>
                    <a:pt x="6987" y="1521"/>
                    <a:pt x="7081" y="1521"/>
                  </a:cubicBezTo>
                  <a:close/>
                  <a:moveTo>
                    <a:pt x="6333" y="1"/>
                  </a:moveTo>
                  <a:cubicBezTo>
                    <a:pt x="5388" y="1"/>
                    <a:pt x="4506" y="379"/>
                    <a:pt x="3907" y="1072"/>
                  </a:cubicBezTo>
                  <a:cubicBezTo>
                    <a:pt x="3389" y="1628"/>
                    <a:pt x="2673" y="1927"/>
                    <a:pt x="1944" y="1927"/>
                  </a:cubicBezTo>
                  <a:cubicBezTo>
                    <a:pt x="1474" y="1927"/>
                    <a:pt x="999" y="1803"/>
                    <a:pt x="568" y="1544"/>
                  </a:cubicBezTo>
                  <a:cubicBezTo>
                    <a:pt x="505" y="1505"/>
                    <a:pt x="438" y="1487"/>
                    <a:pt x="373" y="1487"/>
                  </a:cubicBezTo>
                  <a:cubicBezTo>
                    <a:pt x="178" y="1487"/>
                    <a:pt x="1" y="1647"/>
                    <a:pt x="1" y="1859"/>
                  </a:cubicBezTo>
                  <a:lnTo>
                    <a:pt x="1" y="2426"/>
                  </a:lnTo>
                  <a:cubicBezTo>
                    <a:pt x="1" y="3970"/>
                    <a:pt x="1261" y="5230"/>
                    <a:pt x="2804" y="5230"/>
                  </a:cubicBezTo>
                  <a:cubicBezTo>
                    <a:pt x="3624" y="5230"/>
                    <a:pt x="4096" y="4915"/>
                    <a:pt x="4884" y="4537"/>
                  </a:cubicBezTo>
                  <a:cubicBezTo>
                    <a:pt x="4915" y="4474"/>
                    <a:pt x="5010" y="4474"/>
                    <a:pt x="5041" y="4474"/>
                  </a:cubicBezTo>
                  <a:lnTo>
                    <a:pt x="7688" y="4474"/>
                  </a:lnTo>
                  <a:cubicBezTo>
                    <a:pt x="7719" y="4474"/>
                    <a:pt x="7782" y="4474"/>
                    <a:pt x="7845" y="4537"/>
                  </a:cubicBezTo>
                  <a:cubicBezTo>
                    <a:pt x="8664" y="4915"/>
                    <a:pt x="9105" y="5230"/>
                    <a:pt x="9925" y="5230"/>
                  </a:cubicBezTo>
                  <a:cubicBezTo>
                    <a:pt x="11468" y="5230"/>
                    <a:pt x="12729" y="3970"/>
                    <a:pt x="12729" y="2426"/>
                  </a:cubicBezTo>
                  <a:lnTo>
                    <a:pt x="12729" y="1891"/>
                  </a:lnTo>
                  <a:cubicBezTo>
                    <a:pt x="12729" y="1698"/>
                    <a:pt x="12543" y="1523"/>
                    <a:pt x="12329" y="1523"/>
                  </a:cubicBezTo>
                  <a:cubicBezTo>
                    <a:pt x="12264" y="1523"/>
                    <a:pt x="12196" y="1539"/>
                    <a:pt x="12130" y="1576"/>
                  </a:cubicBezTo>
                  <a:cubicBezTo>
                    <a:pt x="11708" y="1824"/>
                    <a:pt x="11233" y="1945"/>
                    <a:pt x="10762" y="1945"/>
                  </a:cubicBezTo>
                  <a:cubicBezTo>
                    <a:pt x="10036" y="1945"/>
                    <a:pt x="9319" y="1657"/>
                    <a:pt x="8822" y="1103"/>
                  </a:cubicBezTo>
                  <a:cubicBezTo>
                    <a:pt x="8192" y="442"/>
                    <a:pt x="7310" y="1"/>
                    <a:pt x="6333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0" name="Google Shape;6885;p 2"/>
            <p:cNvSpPr/>
            <p:nvPr/>
          </p:nvSpPr>
          <p:spPr>
            <a:xfrm>
              <a:off x="3097800" y="4444200"/>
              <a:ext cx="532440" cy="415800"/>
            </a:xfrm>
            <a:custGeom>
              <a:avLst/>
              <a:gdLst/>
              <a:ahLst/>
              <a:cxnLst/>
              <a:rect l="l" t="t" r="r" b="b"/>
              <a:pathLst>
                <a:path w="8192" h="7027">
                  <a:moveTo>
                    <a:pt x="2615" y="1009"/>
                  </a:moveTo>
                  <a:cubicBezTo>
                    <a:pt x="2804" y="1009"/>
                    <a:pt x="2962" y="1166"/>
                    <a:pt x="2962" y="1355"/>
                  </a:cubicBezTo>
                  <a:cubicBezTo>
                    <a:pt x="2962" y="1544"/>
                    <a:pt x="2804" y="1702"/>
                    <a:pt x="2615" y="1702"/>
                  </a:cubicBezTo>
                  <a:cubicBezTo>
                    <a:pt x="2395" y="1702"/>
                    <a:pt x="2237" y="1576"/>
                    <a:pt x="2237" y="1355"/>
                  </a:cubicBezTo>
                  <a:cubicBezTo>
                    <a:pt x="2237" y="1166"/>
                    <a:pt x="2395" y="1009"/>
                    <a:pt x="2615" y="1009"/>
                  </a:cubicBezTo>
                  <a:close/>
                  <a:moveTo>
                    <a:pt x="5163" y="3600"/>
                  </a:moveTo>
                  <a:cubicBezTo>
                    <a:pt x="5262" y="3600"/>
                    <a:pt x="5356" y="3639"/>
                    <a:pt x="5419" y="3718"/>
                  </a:cubicBezTo>
                  <a:cubicBezTo>
                    <a:pt x="5608" y="3844"/>
                    <a:pt x="5608" y="4065"/>
                    <a:pt x="5451" y="4222"/>
                  </a:cubicBezTo>
                  <a:cubicBezTo>
                    <a:pt x="5073" y="4569"/>
                    <a:pt x="4600" y="4789"/>
                    <a:pt x="4096" y="4789"/>
                  </a:cubicBezTo>
                  <a:cubicBezTo>
                    <a:pt x="3592" y="4789"/>
                    <a:pt x="3119" y="4569"/>
                    <a:pt x="2804" y="4222"/>
                  </a:cubicBezTo>
                  <a:cubicBezTo>
                    <a:pt x="2647" y="4065"/>
                    <a:pt x="2647" y="3844"/>
                    <a:pt x="2804" y="3718"/>
                  </a:cubicBezTo>
                  <a:cubicBezTo>
                    <a:pt x="2883" y="3639"/>
                    <a:pt x="2978" y="3600"/>
                    <a:pt x="3068" y="3600"/>
                  </a:cubicBezTo>
                  <a:cubicBezTo>
                    <a:pt x="3159" y="3600"/>
                    <a:pt x="3245" y="3639"/>
                    <a:pt x="3308" y="3718"/>
                  </a:cubicBezTo>
                  <a:cubicBezTo>
                    <a:pt x="3529" y="3939"/>
                    <a:pt x="3812" y="4049"/>
                    <a:pt x="4096" y="4049"/>
                  </a:cubicBezTo>
                  <a:cubicBezTo>
                    <a:pt x="4380" y="4049"/>
                    <a:pt x="4663" y="3939"/>
                    <a:pt x="4884" y="3718"/>
                  </a:cubicBezTo>
                  <a:cubicBezTo>
                    <a:pt x="4962" y="3639"/>
                    <a:pt x="5065" y="3600"/>
                    <a:pt x="5163" y="3600"/>
                  </a:cubicBezTo>
                  <a:close/>
                  <a:moveTo>
                    <a:pt x="1828" y="0"/>
                  </a:moveTo>
                  <a:cubicBezTo>
                    <a:pt x="1418" y="158"/>
                    <a:pt x="977" y="253"/>
                    <a:pt x="567" y="253"/>
                  </a:cubicBezTo>
                  <a:cubicBezTo>
                    <a:pt x="347" y="253"/>
                    <a:pt x="221" y="221"/>
                    <a:pt x="0" y="221"/>
                  </a:cubicBezTo>
                  <a:lnTo>
                    <a:pt x="0" y="2899"/>
                  </a:lnTo>
                  <a:cubicBezTo>
                    <a:pt x="0" y="5136"/>
                    <a:pt x="1859" y="7026"/>
                    <a:pt x="4096" y="7026"/>
                  </a:cubicBezTo>
                  <a:cubicBezTo>
                    <a:pt x="6270" y="7026"/>
                    <a:pt x="8097" y="5262"/>
                    <a:pt x="8192" y="3119"/>
                  </a:cubicBezTo>
                  <a:lnTo>
                    <a:pt x="6333" y="2206"/>
                  </a:lnTo>
                  <a:cubicBezTo>
                    <a:pt x="6144" y="2363"/>
                    <a:pt x="5860" y="2489"/>
                    <a:pt x="5608" y="2489"/>
                  </a:cubicBezTo>
                  <a:cubicBezTo>
                    <a:pt x="4978" y="2489"/>
                    <a:pt x="4474" y="1985"/>
                    <a:pt x="4506" y="1324"/>
                  </a:cubicBezTo>
                  <a:lnTo>
                    <a:pt x="1828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1" name="Google Shape;6886;p 2"/>
            <p:cNvSpPr/>
            <p:nvPr/>
          </p:nvSpPr>
          <p:spPr>
            <a:xfrm>
              <a:off x="3274200" y="4414320"/>
              <a:ext cx="360000" cy="165240"/>
            </a:xfrm>
            <a:custGeom>
              <a:avLst/>
              <a:gdLst/>
              <a:ahLst/>
              <a:cxnLst/>
              <a:rect l="l" t="t" r="r" b="b"/>
              <a:pathLst>
                <a:path w="5546" h="2805">
                  <a:moveTo>
                    <a:pt x="221" y="0"/>
                  </a:moveTo>
                  <a:lnTo>
                    <a:pt x="1" y="95"/>
                  </a:lnTo>
                  <a:lnTo>
                    <a:pt x="2112" y="1103"/>
                  </a:lnTo>
                  <a:cubicBezTo>
                    <a:pt x="2301" y="883"/>
                    <a:pt x="2616" y="757"/>
                    <a:pt x="2931" y="757"/>
                  </a:cubicBezTo>
                  <a:cubicBezTo>
                    <a:pt x="3592" y="757"/>
                    <a:pt x="4159" y="1355"/>
                    <a:pt x="4033" y="2048"/>
                  </a:cubicBezTo>
                  <a:lnTo>
                    <a:pt x="5546" y="2804"/>
                  </a:lnTo>
                  <a:lnTo>
                    <a:pt x="5546" y="725"/>
                  </a:lnTo>
                  <a:cubicBezTo>
                    <a:pt x="5325" y="725"/>
                    <a:pt x="5136" y="757"/>
                    <a:pt x="4979" y="757"/>
                  </a:cubicBezTo>
                  <a:cubicBezTo>
                    <a:pt x="4033" y="757"/>
                    <a:pt x="3435" y="410"/>
                    <a:pt x="2647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grpSp>
        <p:nvGrpSpPr>
          <p:cNvPr id="122" name="Google Shape;6882;p 6"/>
          <p:cNvGrpSpPr/>
          <p:nvPr/>
        </p:nvGrpSpPr>
        <p:grpSpPr>
          <a:xfrm>
            <a:off x="7056000" y="3996000"/>
            <a:ext cx="828000" cy="756000"/>
            <a:chOff x="7056000" y="3996000"/>
            <a:chExt cx="828000" cy="756000"/>
          </a:xfrm>
        </p:grpSpPr>
        <p:sp>
          <p:nvSpPr>
            <p:cNvPr id="123" name="Google Shape;6883;p 7"/>
            <p:cNvSpPr/>
            <p:nvPr/>
          </p:nvSpPr>
          <p:spPr>
            <a:xfrm>
              <a:off x="7544160" y="4393800"/>
              <a:ext cx="44640" cy="41400"/>
            </a:xfrm>
            <a:custGeom>
              <a:avLst/>
              <a:gdLst/>
              <a:ahLst/>
              <a:cxnLst/>
              <a:rect l="l" t="t" r="r" b="b"/>
              <a:pathLst>
                <a:path w="694" h="725">
                  <a:moveTo>
                    <a:pt x="347" y="0"/>
                  </a:moveTo>
                  <a:cubicBezTo>
                    <a:pt x="158" y="0"/>
                    <a:pt x="1" y="189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cubicBezTo>
                    <a:pt x="536" y="725"/>
                    <a:pt x="694" y="567"/>
                    <a:pt x="694" y="378"/>
                  </a:cubicBezTo>
                  <a:cubicBezTo>
                    <a:pt x="694" y="189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4" name="Google Shape;6884;p 7"/>
            <p:cNvSpPr/>
            <p:nvPr/>
          </p:nvSpPr>
          <p:spPr>
            <a:xfrm>
              <a:off x="7056000" y="3996000"/>
              <a:ext cx="828000" cy="309240"/>
            </a:xfrm>
            <a:custGeom>
              <a:avLst/>
              <a:gdLst/>
              <a:ahLst/>
              <a:cxnLst/>
              <a:rect l="l" t="t" r="r" b="b"/>
              <a:pathLst>
                <a:path w="12729" h="5231">
                  <a:moveTo>
                    <a:pt x="7081" y="1521"/>
                  </a:moveTo>
                  <a:cubicBezTo>
                    <a:pt x="7176" y="1521"/>
                    <a:pt x="7262" y="1560"/>
                    <a:pt x="7310" y="1639"/>
                  </a:cubicBezTo>
                  <a:cubicBezTo>
                    <a:pt x="7436" y="1796"/>
                    <a:pt x="7467" y="2048"/>
                    <a:pt x="7310" y="2174"/>
                  </a:cubicBezTo>
                  <a:lnTo>
                    <a:pt x="6837" y="2647"/>
                  </a:lnTo>
                  <a:lnTo>
                    <a:pt x="7310" y="3120"/>
                  </a:lnTo>
                  <a:cubicBezTo>
                    <a:pt x="7467" y="3246"/>
                    <a:pt x="7467" y="3498"/>
                    <a:pt x="7310" y="3624"/>
                  </a:cubicBezTo>
                  <a:cubicBezTo>
                    <a:pt x="7231" y="3702"/>
                    <a:pt x="7136" y="3742"/>
                    <a:pt x="7046" y="3742"/>
                  </a:cubicBezTo>
                  <a:cubicBezTo>
                    <a:pt x="6955" y="3742"/>
                    <a:pt x="6869" y="3702"/>
                    <a:pt x="6806" y="3624"/>
                  </a:cubicBezTo>
                  <a:lnTo>
                    <a:pt x="6333" y="3151"/>
                  </a:lnTo>
                  <a:lnTo>
                    <a:pt x="5860" y="3624"/>
                  </a:lnTo>
                  <a:cubicBezTo>
                    <a:pt x="5782" y="3702"/>
                    <a:pt x="5687" y="3742"/>
                    <a:pt x="5597" y="3742"/>
                  </a:cubicBezTo>
                  <a:cubicBezTo>
                    <a:pt x="5506" y="3742"/>
                    <a:pt x="5419" y="3702"/>
                    <a:pt x="5356" y="3624"/>
                  </a:cubicBezTo>
                  <a:cubicBezTo>
                    <a:pt x="5199" y="3466"/>
                    <a:pt x="5199" y="3214"/>
                    <a:pt x="5356" y="3120"/>
                  </a:cubicBezTo>
                  <a:lnTo>
                    <a:pt x="5829" y="2647"/>
                  </a:lnTo>
                  <a:lnTo>
                    <a:pt x="5356" y="2174"/>
                  </a:lnTo>
                  <a:cubicBezTo>
                    <a:pt x="5199" y="2017"/>
                    <a:pt x="5199" y="1765"/>
                    <a:pt x="5356" y="1639"/>
                  </a:cubicBezTo>
                  <a:cubicBezTo>
                    <a:pt x="5435" y="1560"/>
                    <a:pt x="5530" y="1521"/>
                    <a:pt x="5620" y="1521"/>
                  </a:cubicBezTo>
                  <a:cubicBezTo>
                    <a:pt x="5711" y="1521"/>
                    <a:pt x="5797" y="1560"/>
                    <a:pt x="5860" y="1639"/>
                  </a:cubicBezTo>
                  <a:lnTo>
                    <a:pt x="6333" y="2111"/>
                  </a:lnTo>
                  <a:lnTo>
                    <a:pt x="6806" y="1639"/>
                  </a:lnTo>
                  <a:cubicBezTo>
                    <a:pt x="6884" y="1560"/>
                    <a:pt x="6987" y="1521"/>
                    <a:pt x="7081" y="1521"/>
                  </a:cubicBezTo>
                  <a:close/>
                  <a:moveTo>
                    <a:pt x="6333" y="1"/>
                  </a:moveTo>
                  <a:cubicBezTo>
                    <a:pt x="5388" y="1"/>
                    <a:pt x="4506" y="379"/>
                    <a:pt x="3907" y="1072"/>
                  </a:cubicBezTo>
                  <a:cubicBezTo>
                    <a:pt x="3389" y="1628"/>
                    <a:pt x="2673" y="1927"/>
                    <a:pt x="1944" y="1927"/>
                  </a:cubicBezTo>
                  <a:cubicBezTo>
                    <a:pt x="1474" y="1927"/>
                    <a:pt x="999" y="1803"/>
                    <a:pt x="568" y="1544"/>
                  </a:cubicBezTo>
                  <a:cubicBezTo>
                    <a:pt x="505" y="1505"/>
                    <a:pt x="438" y="1487"/>
                    <a:pt x="373" y="1487"/>
                  </a:cubicBezTo>
                  <a:cubicBezTo>
                    <a:pt x="178" y="1487"/>
                    <a:pt x="1" y="1647"/>
                    <a:pt x="1" y="1859"/>
                  </a:cubicBezTo>
                  <a:lnTo>
                    <a:pt x="1" y="2426"/>
                  </a:lnTo>
                  <a:cubicBezTo>
                    <a:pt x="1" y="3970"/>
                    <a:pt x="1261" y="5230"/>
                    <a:pt x="2804" y="5230"/>
                  </a:cubicBezTo>
                  <a:cubicBezTo>
                    <a:pt x="3624" y="5230"/>
                    <a:pt x="4096" y="4915"/>
                    <a:pt x="4884" y="4537"/>
                  </a:cubicBezTo>
                  <a:cubicBezTo>
                    <a:pt x="4915" y="4474"/>
                    <a:pt x="5010" y="4474"/>
                    <a:pt x="5041" y="4474"/>
                  </a:cubicBezTo>
                  <a:lnTo>
                    <a:pt x="7688" y="4474"/>
                  </a:lnTo>
                  <a:cubicBezTo>
                    <a:pt x="7719" y="4474"/>
                    <a:pt x="7782" y="4474"/>
                    <a:pt x="7845" y="4537"/>
                  </a:cubicBezTo>
                  <a:cubicBezTo>
                    <a:pt x="8664" y="4915"/>
                    <a:pt x="9105" y="5230"/>
                    <a:pt x="9925" y="5230"/>
                  </a:cubicBezTo>
                  <a:cubicBezTo>
                    <a:pt x="11468" y="5230"/>
                    <a:pt x="12729" y="3970"/>
                    <a:pt x="12729" y="2426"/>
                  </a:cubicBezTo>
                  <a:lnTo>
                    <a:pt x="12729" y="1891"/>
                  </a:lnTo>
                  <a:cubicBezTo>
                    <a:pt x="12729" y="1698"/>
                    <a:pt x="12543" y="1523"/>
                    <a:pt x="12329" y="1523"/>
                  </a:cubicBezTo>
                  <a:cubicBezTo>
                    <a:pt x="12264" y="1523"/>
                    <a:pt x="12196" y="1539"/>
                    <a:pt x="12130" y="1576"/>
                  </a:cubicBezTo>
                  <a:cubicBezTo>
                    <a:pt x="11708" y="1824"/>
                    <a:pt x="11233" y="1945"/>
                    <a:pt x="10762" y="1945"/>
                  </a:cubicBezTo>
                  <a:cubicBezTo>
                    <a:pt x="10036" y="1945"/>
                    <a:pt x="9319" y="1657"/>
                    <a:pt x="8822" y="1103"/>
                  </a:cubicBezTo>
                  <a:cubicBezTo>
                    <a:pt x="8192" y="442"/>
                    <a:pt x="7310" y="1"/>
                    <a:pt x="6333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5" name="Google Shape;6885;p 7"/>
            <p:cNvSpPr/>
            <p:nvPr/>
          </p:nvSpPr>
          <p:spPr>
            <a:xfrm>
              <a:off x="7201800" y="4336200"/>
              <a:ext cx="532440" cy="415800"/>
            </a:xfrm>
            <a:custGeom>
              <a:avLst/>
              <a:gdLst/>
              <a:ahLst/>
              <a:cxnLst/>
              <a:rect l="l" t="t" r="r" b="b"/>
              <a:pathLst>
                <a:path w="8192" h="7027">
                  <a:moveTo>
                    <a:pt x="2615" y="1009"/>
                  </a:moveTo>
                  <a:cubicBezTo>
                    <a:pt x="2804" y="1009"/>
                    <a:pt x="2962" y="1166"/>
                    <a:pt x="2962" y="1355"/>
                  </a:cubicBezTo>
                  <a:cubicBezTo>
                    <a:pt x="2962" y="1544"/>
                    <a:pt x="2804" y="1702"/>
                    <a:pt x="2615" y="1702"/>
                  </a:cubicBezTo>
                  <a:cubicBezTo>
                    <a:pt x="2395" y="1702"/>
                    <a:pt x="2237" y="1576"/>
                    <a:pt x="2237" y="1355"/>
                  </a:cubicBezTo>
                  <a:cubicBezTo>
                    <a:pt x="2237" y="1166"/>
                    <a:pt x="2395" y="1009"/>
                    <a:pt x="2615" y="1009"/>
                  </a:cubicBezTo>
                  <a:close/>
                  <a:moveTo>
                    <a:pt x="5163" y="3600"/>
                  </a:moveTo>
                  <a:cubicBezTo>
                    <a:pt x="5262" y="3600"/>
                    <a:pt x="5356" y="3639"/>
                    <a:pt x="5419" y="3718"/>
                  </a:cubicBezTo>
                  <a:cubicBezTo>
                    <a:pt x="5608" y="3844"/>
                    <a:pt x="5608" y="4065"/>
                    <a:pt x="5451" y="4222"/>
                  </a:cubicBezTo>
                  <a:cubicBezTo>
                    <a:pt x="5073" y="4569"/>
                    <a:pt x="4600" y="4789"/>
                    <a:pt x="4096" y="4789"/>
                  </a:cubicBezTo>
                  <a:cubicBezTo>
                    <a:pt x="3592" y="4789"/>
                    <a:pt x="3119" y="4569"/>
                    <a:pt x="2804" y="4222"/>
                  </a:cubicBezTo>
                  <a:cubicBezTo>
                    <a:pt x="2647" y="4065"/>
                    <a:pt x="2647" y="3844"/>
                    <a:pt x="2804" y="3718"/>
                  </a:cubicBezTo>
                  <a:cubicBezTo>
                    <a:pt x="2883" y="3639"/>
                    <a:pt x="2978" y="3600"/>
                    <a:pt x="3068" y="3600"/>
                  </a:cubicBezTo>
                  <a:cubicBezTo>
                    <a:pt x="3159" y="3600"/>
                    <a:pt x="3245" y="3639"/>
                    <a:pt x="3308" y="3718"/>
                  </a:cubicBezTo>
                  <a:cubicBezTo>
                    <a:pt x="3529" y="3939"/>
                    <a:pt x="3812" y="4049"/>
                    <a:pt x="4096" y="4049"/>
                  </a:cubicBezTo>
                  <a:cubicBezTo>
                    <a:pt x="4380" y="4049"/>
                    <a:pt x="4663" y="3939"/>
                    <a:pt x="4884" y="3718"/>
                  </a:cubicBezTo>
                  <a:cubicBezTo>
                    <a:pt x="4962" y="3639"/>
                    <a:pt x="5065" y="3600"/>
                    <a:pt x="5163" y="3600"/>
                  </a:cubicBezTo>
                  <a:close/>
                  <a:moveTo>
                    <a:pt x="1828" y="0"/>
                  </a:moveTo>
                  <a:cubicBezTo>
                    <a:pt x="1418" y="158"/>
                    <a:pt x="977" y="253"/>
                    <a:pt x="567" y="253"/>
                  </a:cubicBezTo>
                  <a:cubicBezTo>
                    <a:pt x="347" y="253"/>
                    <a:pt x="221" y="221"/>
                    <a:pt x="0" y="221"/>
                  </a:cubicBezTo>
                  <a:lnTo>
                    <a:pt x="0" y="2899"/>
                  </a:lnTo>
                  <a:cubicBezTo>
                    <a:pt x="0" y="5136"/>
                    <a:pt x="1859" y="7026"/>
                    <a:pt x="4096" y="7026"/>
                  </a:cubicBezTo>
                  <a:cubicBezTo>
                    <a:pt x="6270" y="7026"/>
                    <a:pt x="8097" y="5262"/>
                    <a:pt x="8192" y="3119"/>
                  </a:cubicBezTo>
                  <a:lnTo>
                    <a:pt x="6333" y="2206"/>
                  </a:lnTo>
                  <a:cubicBezTo>
                    <a:pt x="6144" y="2363"/>
                    <a:pt x="5860" y="2489"/>
                    <a:pt x="5608" y="2489"/>
                  </a:cubicBezTo>
                  <a:cubicBezTo>
                    <a:pt x="4978" y="2489"/>
                    <a:pt x="4474" y="1985"/>
                    <a:pt x="4506" y="1324"/>
                  </a:cubicBezTo>
                  <a:lnTo>
                    <a:pt x="1828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6" name="Google Shape;6886;p 7"/>
            <p:cNvSpPr/>
            <p:nvPr/>
          </p:nvSpPr>
          <p:spPr>
            <a:xfrm>
              <a:off x="7378200" y="4306320"/>
              <a:ext cx="360000" cy="165240"/>
            </a:xfrm>
            <a:custGeom>
              <a:avLst/>
              <a:gdLst/>
              <a:ahLst/>
              <a:cxnLst/>
              <a:rect l="l" t="t" r="r" b="b"/>
              <a:pathLst>
                <a:path w="5546" h="2805">
                  <a:moveTo>
                    <a:pt x="221" y="0"/>
                  </a:moveTo>
                  <a:lnTo>
                    <a:pt x="1" y="95"/>
                  </a:lnTo>
                  <a:lnTo>
                    <a:pt x="2112" y="1103"/>
                  </a:lnTo>
                  <a:cubicBezTo>
                    <a:pt x="2301" y="883"/>
                    <a:pt x="2616" y="757"/>
                    <a:pt x="2931" y="757"/>
                  </a:cubicBezTo>
                  <a:cubicBezTo>
                    <a:pt x="3592" y="757"/>
                    <a:pt x="4159" y="1355"/>
                    <a:pt x="4033" y="2048"/>
                  </a:cubicBezTo>
                  <a:lnTo>
                    <a:pt x="5546" y="2804"/>
                  </a:lnTo>
                  <a:lnTo>
                    <a:pt x="5546" y="725"/>
                  </a:lnTo>
                  <a:cubicBezTo>
                    <a:pt x="5325" y="725"/>
                    <a:pt x="5136" y="757"/>
                    <a:pt x="4979" y="757"/>
                  </a:cubicBezTo>
                  <a:cubicBezTo>
                    <a:pt x="4033" y="757"/>
                    <a:pt x="3435" y="410"/>
                    <a:pt x="2647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grpSp>
        <p:nvGrpSpPr>
          <p:cNvPr id="127" name="Google Shape;6882;p 3"/>
          <p:cNvGrpSpPr/>
          <p:nvPr/>
        </p:nvGrpSpPr>
        <p:grpSpPr>
          <a:xfrm>
            <a:off x="10692000" y="3996000"/>
            <a:ext cx="828000" cy="756000"/>
            <a:chOff x="10692000" y="3996000"/>
            <a:chExt cx="828000" cy="756000"/>
          </a:xfrm>
        </p:grpSpPr>
        <p:sp>
          <p:nvSpPr>
            <p:cNvPr id="128" name="Google Shape;6883;p 4"/>
            <p:cNvSpPr/>
            <p:nvPr/>
          </p:nvSpPr>
          <p:spPr>
            <a:xfrm>
              <a:off x="11180160" y="4393800"/>
              <a:ext cx="44640" cy="41400"/>
            </a:xfrm>
            <a:custGeom>
              <a:avLst/>
              <a:gdLst/>
              <a:ahLst/>
              <a:cxnLst/>
              <a:rect l="l" t="t" r="r" b="b"/>
              <a:pathLst>
                <a:path w="694" h="725">
                  <a:moveTo>
                    <a:pt x="347" y="0"/>
                  </a:moveTo>
                  <a:cubicBezTo>
                    <a:pt x="158" y="0"/>
                    <a:pt x="1" y="189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cubicBezTo>
                    <a:pt x="536" y="725"/>
                    <a:pt x="694" y="567"/>
                    <a:pt x="694" y="378"/>
                  </a:cubicBezTo>
                  <a:cubicBezTo>
                    <a:pt x="694" y="189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9" name="Google Shape;6884;p 4"/>
            <p:cNvSpPr/>
            <p:nvPr/>
          </p:nvSpPr>
          <p:spPr>
            <a:xfrm>
              <a:off x="10692000" y="3996000"/>
              <a:ext cx="828000" cy="309240"/>
            </a:xfrm>
            <a:custGeom>
              <a:avLst/>
              <a:gdLst/>
              <a:ahLst/>
              <a:cxnLst/>
              <a:rect l="l" t="t" r="r" b="b"/>
              <a:pathLst>
                <a:path w="12729" h="5231">
                  <a:moveTo>
                    <a:pt x="7081" y="1521"/>
                  </a:moveTo>
                  <a:cubicBezTo>
                    <a:pt x="7176" y="1521"/>
                    <a:pt x="7262" y="1560"/>
                    <a:pt x="7310" y="1639"/>
                  </a:cubicBezTo>
                  <a:cubicBezTo>
                    <a:pt x="7436" y="1796"/>
                    <a:pt x="7467" y="2048"/>
                    <a:pt x="7310" y="2174"/>
                  </a:cubicBezTo>
                  <a:lnTo>
                    <a:pt x="6837" y="2647"/>
                  </a:lnTo>
                  <a:lnTo>
                    <a:pt x="7310" y="3120"/>
                  </a:lnTo>
                  <a:cubicBezTo>
                    <a:pt x="7467" y="3246"/>
                    <a:pt x="7467" y="3498"/>
                    <a:pt x="7310" y="3624"/>
                  </a:cubicBezTo>
                  <a:cubicBezTo>
                    <a:pt x="7231" y="3702"/>
                    <a:pt x="7136" y="3742"/>
                    <a:pt x="7046" y="3742"/>
                  </a:cubicBezTo>
                  <a:cubicBezTo>
                    <a:pt x="6955" y="3742"/>
                    <a:pt x="6869" y="3702"/>
                    <a:pt x="6806" y="3624"/>
                  </a:cubicBezTo>
                  <a:lnTo>
                    <a:pt x="6333" y="3151"/>
                  </a:lnTo>
                  <a:lnTo>
                    <a:pt x="5860" y="3624"/>
                  </a:lnTo>
                  <a:cubicBezTo>
                    <a:pt x="5782" y="3702"/>
                    <a:pt x="5687" y="3742"/>
                    <a:pt x="5597" y="3742"/>
                  </a:cubicBezTo>
                  <a:cubicBezTo>
                    <a:pt x="5506" y="3742"/>
                    <a:pt x="5419" y="3702"/>
                    <a:pt x="5356" y="3624"/>
                  </a:cubicBezTo>
                  <a:cubicBezTo>
                    <a:pt x="5199" y="3466"/>
                    <a:pt x="5199" y="3214"/>
                    <a:pt x="5356" y="3120"/>
                  </a:cubicBezTo>
                  <a:lnTo>
                    <a:pt x="5829" y="2647"/>
                  </a:lnTo>
                  <a:lnTo>
                    <a:pt x="5356" y="2174"/>
                  </a:lnTo>
                  <a:cubicBezTo>
                    <a:pt x="5199" y="2017"/>
                    <a:pt x="5199" y="1765"/>
                    <a:pt x="5356" y="1639"/>
                  </a:cubicBezTo>
                  <a:cubicBezTo>
                    <a:pt x="5435" y="1560"/>
                    <a:pt x="5530" y="1521"/>
                    <a:pt x="5620" y="1521"/>
                  </a:cubicBezTo>
                  <a:cubicBezTo>
                    <a:pt x="5711" y="1521"/>
                    <a:pt x="5797" y="1560"/>
                    <a:pt x="5860" y="1639"/>
                  </a:cubicBezTo>
                  <a:lnTo>
                    <a:pt x="6333" y="2111"/>
                  </a:lnTo>
                  <a:lnTo>
                    <a:pt x="6806" y="1639"/>
                  </a:lnTo>
                  <a:cubicBezTo>
                    <a:pt x="6884" y="1560"/>
                    <a:pt x="6987" y="1521"/>
                    <a:pt x="7081" y="1521"/>
                  </a:cubicBezTo>
                  <a:close/>
                  <a:moveTo>
                    <a:pt x="6333" y="1"/>
                  </a:moveTo>
                  <a:cubicBezTo>
                    <a:pt x="5388" y="1"/>
                    <a:pt x="4506" y="379"/>
                    <a:pt x="3907" y="1072"/>
                  </a:cubicBezTo>
                  <a:cubicBezTo>
                    <a:pt x="3389" y="1628"/>
                    <a:pt x="2673" y="1927"/>
                    <a:pt x="1944" y="1927"/>
                  </a:cubicBezTo>
                  <a:cubicBezTo>
                    <a:pt x="1474" y="1927"/>
                    <a:pt x="999" y="1803"/>
                    <a:pt x="568" y="1544"/>
                  </a:cubicBezTo>
                  <a:cubicBezTo>
                    <a:pt x="505" y="1505"/>
                    <a:pt x="438" y="1487"/>
                    <a:pt x="373" y="1487"/>
                  </a:cubicBezTo>
                  <a:cubicBezTo>
                    <a:pt x="178" y="1487"/>
                    <a:pt x="1" y="1647"/>
                    <a:pt x="1" y="1859"/>
                  </a:cubicBezTo>
                  <a:lnTo>
                    <a:pt x="1" y="2426"/>
                  </a:lnTo>
                  <a:cubicBezTo>
                    <a:pt x="1" y="3970"/>
                    <a:pt x="1261" y="5230"/>
                    <a:pt x="2804" y="5230"/>
                  </a:cubicBezTo>
                  <a:cubicBezTo>
                    <a:pt x="3624" y="5230"/>
                    <a:pt x="4096" y="4915"/>
                    <a:pt x="4884" y="4537"/>
                  </a:cubicBezTo>
                  <a:cubicBezTo>
                    <a:pt x="4915" y="4474"/>
                    <a:pt x="5010" y="4474"/>
                    <a:pt x="5041" y="4474"/>
                  </a:cubicBezTo>
                  <a:lnTo>
                    <a:pt x="7688" y="4474"/>
                  </a:lnTo>
                  <a:cubicBezTo>
                    <a:pt x="7719" y="4474"/>
                    <a:pt x="7782" y="4474"/>
                    <a:pt x="7845" y="4537"/>
                  </a:cubicBezTo>
                  <a:cubicBezTo>
                    <a:pt x="8664" y="4915"/>
                    <a:pt x="9105" y="5230"/>
                    <a:pt x="9925" y="5230"/>
                  </a:cubicBezTo>
                  <a:cubicBezTo>
                    <a:pt x="11468" y="5230"/>
                    <a:pt x="12729" y="3970"/>
                    <a:pt x="12729" y="2426"/>
                  </a:cubicBezTo>
                  <a:lnTo>
                    <a:pt x="12729" y="1891"/>
                  </a:lnTo>
                  <a:cubicBezTo>
                    <a:pt x="12729" y="1698"/>
                    <a:pt x="12543" y="1523"/>
                    <a:pt x="12329" y="1523"/>
                  </a:cubicBezTo>
                  <a:cubicBezTo>
                    <a:pt x="12264" y="1523"/>
                    <a:pt x="12196" y="1539"/>
                    <a:pt x="12130" y="1576"/>
                  </a:cubicBezTo>
                  <a:cubicBezTo>
                    <a:pt x="11708" y="1824"/>
                    <a:pt x="11233" y="1945"/>
                    <a:pt x="10762" y="1945"/>
                  </a:cubicBezTo>
                  <a:cubicBezTo>
                    <a:pt x="10036" y="1945"/>
                    <a:pt x="9319" y="1657"/>
                    <a:pt x="8822" y="1103"/>
                  </a:cubicBezTo>
                  <a:cubicBezTo>
                    <a:pt x="8192" y="442"/>
                    <a:pt x="7310" y="1"/>
                    <a:pt x="6333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0" name="Google Shape;6885;p 4"/>
            <p:cNvSpPr/>
            <p:nvPr/>
          </p:nvSpPr>
          <p:spPr>
            <a:xfrm>
              <a:off x="10837800" y="4336200"/>
              <a:ext cx="532440" cy="415800"/>
            </a:xfrm>
            <a:custGeom>
              <a:avLst/>
              <a:gdLst/>
              <a:ahLst/>
              <a:cxnLst/>
              <a:rect l="l" t="t" r="r" b="b"/>
              <a:pathLst>
                <a:path w="8192" h="7027">
                  <a:moveTo>
                    <a:pt x="2615" y="1009"/>
                  </a:moveTo>
                  <a:cubicBezTo>
                    <a:pt x="2804" y="1009"/>
                    <a:pt x="2962" y="1166"/>
                    <a:pt x="2962" y="1355"/>
                  </a:cubicBezTo>
                  <a:cubicBezTo>
                    <a:pt x="2962" y="1544"/>
                    <a:pt x="2804" y="1702"/>
                    <a:pt x="2615" y="1702"/>
                  </a:cubicBezTo>
                  <a:cubicBezTo>
                    <a:pt x="2395" y="1702"/>
                    <a:pt x="2237" y="1576"/>
                    <a:pt x="2237" y="1355"/>
                  </a:cubicBezTo>
                  <a:cubicBezTo>
                    <a:pt x="2237" y="1166"/>
                    <a:pt x="2395" y="1009"/>
                    <a:pt x="2615" y="1009"/>
                  </a:cubicBezTo>
                  <a:close/>
                  <a:moveTo>
                    <a:pt x="5163" y="3600"/>
                  </a:moveTo>
                  <a:cubicBezTo>
                    <a:pt x="5262" y="3600"/>
                    <a:pt x="5356" y="3639"/>
                    <a:pt x="5419" y="3718"/>
                  </a:cubicBezTo>
                  <a:cubicBezTo>
                    <a:pt x="5608" y="3844"/>
                    <a:pt x="5608" y="4065"/>
                    <a:pt x="5451" y="4222"/>
                  </a:cubicBezTo>
                  <a:cubicBezTo>
                    <a:pt x="5073" y="4569"/>
                    <a:pt x="4600" y="4789"/>
                    <a:pt x="4096" y="4789"/>
                  </a:cubicBezTo>
                  <a:cubicBezTo>
                    <a:pt x="3592" y="4789"/>
                    <a:pt x="3119" y="4569"/>
                    <a:pt x="2804" y="4222"/>
                  </a:cubicBezTo>
                  <a:cubicBezTo>
                    <a:pt x="2647" y="4065"/>
                    <a:pt x="2647" y="3844"/>
                    <a:pt x="2804" y="3718"/>
                  </a:cubicBezTo>
                  <a:cubicBezTo>
                    <a:pt x="2883" y="3639"/>
                    <a:pt x="2978" y="3600"/>
                    <a:pt x="3068" y="3600"/>
                  </a:cubicBezTo>
                  <a:cubicBezTo>
                    <a:pt x="3159" y="3600"/>
                    <a:pt x="3245" y="3639"/>
                    <a:pt x="3308" y="3718"/>
                  </a:cubicBezTo>
                  <a:cubicBezTo>
                    <a:pt x="3529" y="3939"/>
                    <a:pt x="3812" y="4049"/>
                    <a:pt x="4096" y="4049"/>
                  </a:cubicBezTo>
                  <a:cubicBezTo>
                    <a:pt x="4380" y="4049"/>
                    <a:pt x="4663" y="3939"/>
                    <a:pt x="4884" y="3718"/>
                  </a:cubicBezTo>
                  <a:cubicBezTo>
                    <a:pt x="4962" y="3639"/>
                    <a:pt x="5065" y="3600"/>
                    <a:pt x="5163" y="3600"/>
                  </a:cubicBezTo>
                  <a:close/>
                  <a:moveTo>
                    <a:pt x="1828" y="0"/>
                  </a:moveTo>
                  <a:cubicBezTo>
                    <a:pt x="1418" y="158"/>
                    <a:pt x="977" y="253"/>
                    <a:pt x="567" y="253"/>
                  </a:cubicBezTo>
                  <a:cubicBezTo>
                    <a:pt x="347" y="253"/>
                    <a:pt x="221" y="221"/>
                    <a:pt x="0" y="221"/>
                  </a:cubicBezTo>
                  <a:lnTo>
                    <a:pt x="0" y="2899"/>
                  </a:lnTo>
                  <a:cubicBezTo>
                    <a:pt x="0" y="5136"/>
                    <a:pt x="1859" y="7026"/>
                    <a:pt x="4096" y="7026"/>
                  </a:cubicBezTo>
                  <a:cubicBezTo>
                    <a:pt x="6270" y="7026"/>
                    <a:pt x="8097" y="5262"/>
                    <a:pt x="8192" y="3119"/>
                  </a:cubicBezTo>
                  <a:lnTo>
                    <a:pt x="6333" y="2206"/>
                  </a:lnTo>
                  <a:cubicBezTo>
                    <a:pt x="6144" y="2363"/>
                    <a:pt x="5860" y="2489"/>
                    <a:pt x="5608" y="2489"/>
                  </a:cubicBezTo>
                  <a:cubicBezTo>
                    <a:pt x="4978" y="2489"/>
                    <a:pt x="4474" y="1985"/>
                    <a:pt x="4506" y="1324"/>
                  </a:cubicBezTo>
                  <a:lnTo>
                    <a:pt x="1828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1" name="Google Shape;6886;p 4"/>
            <p:cNvSpPr/>
            <p:nvPr/>
          </p:nvSpPr>
          <p:spPr>
            <a:xfrm>
              <a:off x="11014200" y="4306320"/>
              <a:ext cx="360000" cy="165240"/>
            </a:xfrm>
            <a:custGeom>
              <a:avLst/>
              <a:gdLst/>
              <a:ahLst/>
              <a:cxnLst/>
              <a:rect l="l" t="t" r="r" b="b"/>
              <a:pathLst>
                <a:path w="5546" h="2805">
                  <a:moveTo>
                    <a:pt x="221" y="0"/>
                  </a:moveTo>
                  <a:lnTo>
                    <a:pt x="1" y="95"/>
                  </a:lnTo>
                  <a:lnTo>
                    <a:pt x="2112" y="1103"/>
                  </a:lnTo>
                  <a:cubicBezTo>
                    <a:pt x="2301" y="883"/>
                    <a:pt x="2616" y="757"/>
                    <a:pt x="2931" y="757"/>
                  </a:cubicBezTo>
                  <a:cubicBezTo>
                    <a:pt x="3592" y="757"/>
                    <a:pt x="4159" y="1355"/>
                    <a:pt x="4033" y="2048"/>
                  </a:cubicBezTo>
                  <a:lnTo>
                    <a:pt x="5546" y="2804"/>
                  </a:lnTo>
                  <a:lnTo>
                    <a:pt x="5546" y="725"/>
                  </a:lnTo>
                  <a:cubicBezTo>
                    <a:pt x="5325" y="725"/>
                    <a:pt x="5136" y="757"/>
                    <a:pt x="4979" y="757"/>
                  </a:cubicBezTo>
                  <a:cubicBezTo>
                    <a:pt x="4033" y="757"/>
                    <a:pt x="3435" y="410"/>
                    <a:pt x="2647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ZoneTexte 7"/>
          <p:cNvSpPr/>
          <p:nvPr/>
        </p:nvSpPr>
        <p:spPr>
          <a:xfrm>
            <a:off x="4301640" y="2969640"/>
            <a:ext cx="3302280" cy="623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fr-FR" sz="3500" b="1" strike="noStrike" spc="-1">
                <a:solidFill>
                  <a:srgbClr val="000000"/>
                </a:solidFill>
                <a:latin typeface="Poppins"/>
                <a:ea typeface="DejaVu Sans"/>
              </a:rPr>
              <a:t>Bilan annuel</a:t>
            </a:r>
            <a:endParaRPr lang="fr-FR" sz="3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590;p45"/>
          <p:cNvSpPr/>
          <p:nvPr/>
        </p:nvSpPr>
        <p:spPr>
          <a:xfrm>
            <a:off x="999360" y="1895760"/>
            <a:ext cx="380520" cy="478080"/>
          </a:xfrm>
          <a:custGeom>
            <a:avLst/>
            <a:gdLst/>
            <a:ahLst/>
            <a:cxnLst/>
            <a:rect l="l" t="t" r="r" b="b"/>
            <a:pathLst>
              <a:path w="16872" h="9216">
                <a:moveTo>
                  <a:pt x="1" y="1"/>
                </a:moveTo>
                <a:lnTo>
                  <a:pt x="3346" y="9216"/>
                </a:lnTo>
                <a:lnTo>
                  <a:pt x="16872" y="7013"/>
                </a:lnTo>
                <a:lnTo>
                  <a:pt x="16872" y="1"/>
                </a:lnTo>
                <a:close/>
              </a:path>
            </a:pathLst>
          </a:custGeom>
          <a:solidFill>
            <a:srgbClr val="A0A44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4" name="Google Shape;1591;p45"/>
          <p:cNvSpPr/>
          <p:nvPr/>
        </p:nvSpPr>
        <p:spPr>
          <a:xfrm>
            <a:off x="1380240" y="1512000"/>
            <a:ext cx="4271760" cy="900000"/>
          </a:xfrm>
          <a:custGeom>
            <a:avLst/>
            <a:gdLst/>
            <a:ahLst/>
            <a:cxnLst/>
            <a:rect l="l" t="t" r="r" b="b"/>
            <a:pathLst>
              <a:path w="172487" h="22004">
                <a:moveTo>
                  <a:pt x="6347" y="1"/>
                </a:moveTo>
                <a:lnTo>
                  <a:pt x="1" y="11002"/>
                </a:lnTo>
                <a:lnTo>
                  <a:pt x="6347" y="22004"/>
                </a:lnTo>
                <a:lnTo>
                  <a:pt x="166129" y="22004"/>
                </a:lnTo>
                <a:lnTo>
                  <a:pt x="172487" y="11002"/>
                </a:lnTo>
                <a:lnTo>
                  <a:pt x="166129" y="1"/>
                </a:lnTo>
                <a:close/>
              </a:path>
            </a:pathLst>
          </a:custGeom>
          <a:solidFill>
            <a:srgbClr val="FFFFFF"/>
          </a:solidFill>
          <a:ln w="38160">
            <a:solidFill>
              <a:srgbClr val="F07817">
                <a:alpha val="70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5" name="Google Shape;1592;p45"/>
          <p:cNvSpPr/>
          <p:nvPr/>
        </p:nvSpPr>
        <p:spPr>
          <a:xfrm>
            <a:off x="794520" y="1332000"/>
            <a:ext cx="933480" cy="1260000"/>
          </a:xfrm>
          <a:custGeom>
            <a:avLst/>
            <a:gdLst/>
            <a:ahLst/>
            <a:cxnLst/>
            <a:rect l="l" t="t" r="r" b="b"/>
            <a:pathLst>
              <a:path w="50912" h="28016">
                <a:moveTo>
                  <a:pt x="10180" y="1"/>
                </a:moveTo>
                <a:lnTo>
                  <a:pt x="0" y="28016"/>
                </a:lnTo>
                <a:lnTo>
                  <a:pt x="41779" y="28016"/>
                </a:lnTo>
                <a:lnTo>
                  <a:pt x="50911" y="1"/>
                </a:lnTo>
                <a:close/>
              </a:path>
            </a:pathLst>
          </a:custGeom>
          <a:solidFill>
            <a:srgbClr val="FF8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2600" b="0" strike="noStrike" spc="-1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1</a:t>
            </a:r>
            <a:endParaRPr lang="fr-FR" sz="2600" b="0" strike="noStrike" spc="-1">
              <a:latin typeface="Arial"/>
            </a:endParaRPr>
          </a:p>
        </p:txBody>
      </p:sp>
      <p:sp>
        <p:nvSpPr>
          <p:cNvPr id="136" name="ZoneTexte 135"/>
          <p:cNvSpPr txBox="1"/>
          <p:nvPr/>
        </p:nvSpPr>
        <p:spPr>
          <a:xfrm>
            <a:off x="1891800" y="1652760"/>
            <a:ext cx="4228200" cy="886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" sz="1800" b="1" strike="noStrike" spc="-1">
                <a:solidFill>
                  <a:srgbClr val="000000"/>
                </a:solidFill>
                <a:latin typeface="Roboto"/>
                <a:ea typeface="Roboto"/>
              </a:rPr>
              <a:t>Maintenir l’infrastructure </a:t>
            </a:r>
            <a:endParaRPr lang="fr-FR" sz="1800" b="1" strike="noStrike" spc="-1">
              <a:latin typeface="Arial"/>
            </a:endParaRPr>
          </a:p>
          <a:p>
            <a:r>
              <a:rPr lang="en" sz="1800" b="1" strike="noStrike" spc="-1">
                <a:solidFill>
                  <a:srgbClr val="000000"/>
                </a:solidFill>
                <a:latin typeface="Roboto"/>
                <a:ea typeface="Roboto"/>
              </a:rPr>
              <a:t>de NetByUs</a:t>
            </a:r>
            <a:endParaRPr lang="fr-FR" sz="1800" b="1" strike="noStrike" spc="-1">
              <a:latin typeface="Arial"/>
            </a:endParaRPr>
          </a:p>
        </p:txBody>
      </p:sp>
      <p:sp>
        <p:nvSpPr>
          <p:cNvPr id="137" name="Google Shape;1590;p 3"/>
          <p:cNvSpPr/>
          <p:nvPr/>
        </p:nvSpPr>
        <p:spPr>
          <a:xfrm>
            <a:off x="6720840" y="1859760"/>
            <a:ext cx="380520" cy="478080"/>
          </a:xfrm>
          <a:custGeom>
            <a:avLst/>
            <a:gdLst/>
            <a:ahLst/>
            <a:cxnLst/>
            <a:rect l="l" t="t" r="r" b="b"/>
            <a:pathLst>
              <a:path w="16872" h="9216">
                <a:moveTo>
                  <a:pt x="1" y="1"/>
                </a:moveTo>
                <a:lnTo>
                  <a:pt x="3346" y="9216"/>
                </a:lnTo>
                <a:lnTo>
                  <a:pt x="16872" y="7013"/>
                </a:lnTo>
                <a:lnTo>
                  <a:pt x="16872" y="1"/>
                </a:lnTo>
                <a:close/>
              </a:path>
            </a:pathLst>
          </a:custGeom>
          <a:solidFill>
            <a:srgbClr val="A0A44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8" name="Google Shape;1591;p 3"/>
          <p:cNvSpPr/>
          <p:nvPr/>
        </p:nvSpPr>
        <p:spPr>
          <a:xfrm>
            <a:off x="7101720" y="1476000"/>
            <a:ext cx="4271760" cy="900000"/>
          </a:xfrm>
          <a:custGeom>
            <a:avLst/>
            <a:gdLst/>
            <a:ahLst/>
            <a:cxnLst/>
            <a:rect l="l" t="t" r="r" b="b"/>
            <a:pathLst>
              <a:path w="172487" h="22004">
                <a:moveTo>
                  <a:pt x="6347" y="1"/>
                </a:moveTo>
                <a:lnTo>
                  <a:pt x="1" y="11002"/>
                </a:lnTo>
                <a:lnTo>
                  <a:pt x="6347" y="22004"/>
                </a:lnTo>
                <a:lnTo>
                  <a:pt x="166129" y="22004"/>
                </a:lnTo>
                <a:lnTo>
                  <a:pt x="172487" y="11002"/>
                </a:lnTo>
                <a:lnTo>
                  <a:pt x="166129" y="1"/>
                </a:lnTo>
                <a:close/>
              </a:path>
            </a:pathLst>
          </a:custGeom>
          <a:solidFill>
            <a:srgbClr val="FFFFFF"/>
          </a:solidFill>
          <a:ln w="38160">
            <a:solidFill>
              <a:srgbClr val="3465A4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9" name="Google Shape;1592;p 3"/>
          <p:cNvSpPr/>
          <p:nvPr/>
        </p:nvSpPr>
        <p:spPr>
          <a:xfrm>
            <a:off x="6516000" y="1296000"/>
            <a:ext cx="933480" cy="1260000"/>
          </a:xfrm>
          <a:custGeom>
            <a:avLst/>
            <a:gdLst/>
            <a:ahLst/>
            <a:cxnLst/>
            <a:rect l="l" t="t" r="r" b="b"/>
            <a:pathLst>
              <a:path w="50912" h="28016">
                <a:moveTo>
                  <a:pt x="10180" y="1"/>
                </a:moveTo>
                <a:lnTo>
                  <a:pt x="0" y="28016"/>
                </a:lnTo>
                <a:lnTo>
                  <a:pt x="41779" y="28016"/>
                </a:lnTo>
                <a:lnTo>
                  <a:pt x="50911" y="1"/>
                </a:lnTo>
                <a:close/>
              </a:path>
            </a:pathLst>
          </a:custGeom>
          <a:solidFill>
            <a:srgbClr val="0072C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2600" b="0" strike="noStrike" spc="-1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2</a:t>
            </a:r>
            <a:endParaRPr lang="fr-FR" sz="2600" b="0" strike="noStrike" spc="-1">
              <a:latin typeface="Arial"/>
            </a:endParaRPr>
          </a:p>
        </p:txBody>
      </p:sp>
      <p:sp>
        <p:nvSpPr>
          <p:cNvPr id="140" name="ZoneTexte 139"/>
          <p:cNvSpPr txBox="1"/>
          <p:nvPr/>
        </p:nvSpPr>
        <p:spPr>
          <a:xfrm>
            <a:off x="7613280" y="1616760"/>
            <a:ext cx="3400200" cy="621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800" b="1" strike="noStrike" spc="-1">
                <a:solidFill>
                  <a:srgbClr val="000000"/>
                </a:solidFill>
                <a:latin typeface="Roboto"/>
                <a:ea typeface="Roboto"/>
              </a:rPr>
              <a:t>Fourniture et gestion de matériel de travail</a:t>
            </a:r>
            <a:endParaRPr lang="fr-FR" sz="1800" b="1" strike="noStrike" spc="-1">
              <a:latin typeface="Arial"/>
            </a:endParaRPr>
          </a:p>
        </p:txBody>
      </p:sp>
      <p:sp>
        <p:nvSpPr>
          <p:cNvPr id="141" name="Google Shape;1590;p 1"/>
          <p:cNvSpPr/>
          <p:nvPr/>
        </p:nvSpPr>
        <p:spPr>
          <a:xfrm>
            <a:off x="999360" y="3732120"/>
            <a:ext cx="380520" cy="478080"/>
          </a:xfrm>
          <a:custGeom>
            <a:avLst/>
            <a:gdLst/>
            <a:ahLst/>
            <a:cxnLst/>
            <a:rect l="l" t="t" r="r" b="b"/>
            <a:pathLst>
              <a:path w="16872" h="9216">
                <a:moveTo>
                  <a:pt x="1" y="1"/>
                </a:moveTo>
                <a:lnTo>
                  <a:pt x="3346" y="9216"/>
                </a:lnTo>
                <a:lnTo>
                  <a:pt x="16872" y="7013"/>
                </a:lnTo>
                <a:lnTo>
                  <a:pt x="16872" y="1"/>
                </a:lnTo>
                <a:close/>
              </a:path>
            </a:pathLst>
          </a:custGeom>
          <a:solidFill>
            <a:srgbClr val="A0A44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2" name="Google Shape;1591;p 1"/>
          <p:cNvSpPr/>
          <p:nvPr/>
        </p:nvSpPr>
        <p:spPr>
          <a:xfrm>
            <a:off x="1380240" y="3348360"/>
            <a:ext cx="4271760" cy="900000"/>
          </a:xfrm>
          <a:custGeom>
            <a:avLst/>
            <a:gdLst/>
            <a:ahLst/>
            <a:cxnLst/>
            <a:rect l="l" t="t" r="r" b="b"/>
            <a:pathLst>
              <a:path w="172487" h="22004">
                <a:moveTo>
                  <a:pt x="6347" y="1"/>
                </a:moveTo>
                <a:lnTo>
                  <a:pt x="1" y="11002"/>
                </a:lnTo>
                <a:lnTo>
                  <a:pt x="6347" y="22004"/>
                </a:lnTo>
                <a:lnTo>
                  <a:pt x="166129" y="22004"/>
                </a:lnTo>
                <a:lnTo>
                  <a:pt x="172487" y="11002"/>
                </a:lnTo>
                <a:lnTo>
                  <a:pt x="166129" y="1"/>
                </a:lnTo>
                <a:close/>
              </a:path>
            </a:pathLst>
          </a:custGeom>
          <a:solidFill>
            <a:srgbClr val="FFFFFF"/>
          </a:solidFill>
          <a:ln w="38160">
            <a:solidFill>
              <a:srgbClr val="3465A4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3" name="Google Shape;1592;p 1"/>
          <p:cNvSpPr/>
          <p:nvPr/>
        </p:nvSpPr>
        <p:spPr>
          <a:xfrm>
            <a:off x="794520" y="3168360"/>
            <a:ext cx="933480" cy="1260000"/>
          </a:xfrm>
          <a:custGeom>
            <a:avLst/>
            <a:gdLst/>
            <a:ahLst/>
            <a:cxnLst/>
            <a:rect l="l" t="t" r="r" b="b"/>
            <a:pathLst>
              <a:path w="50912" h="28016">
                <a:moveTo>
                  <a:pt x="10180" y="1"/>
                </a:moveTo>
                <a:lnTo>
                  <a:pt x="0" y="28016"/>
                </a:lnTo>
                <a:lnTo>
                  <a:pt x="41779" y="28016"/>
                </a:lnTo>
                <a:lnTo>
                  <a:pt x="50911" y="1"/>
                </a:lnTo>
                <a:close/>
              </a:path>
            </a:pathLst>
          </a:custGeom>
          <a:solidFill>
            <a:srgbClr val="0072C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2600" b="0" strike="noStrike" spc="-1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3</a:t>
            </a:r>
            <a:endParaRPr lang="fr-FR" sz="2600" b="0" strike="noStrike" spc="-1">
              <a:latin typeface="Arial"/>
            </a:endParaRPr>
          </a:p>
        </p:txBody>
      </p:sp>
      <p:sp>
        <p:nvSpPr>
          <p:cNvPr id="144" name="ZoneTexte 143"/>
          <p:cNvSpPr txBox="1"/>
          <p:nvPr/>
        </p:nvSpPr>
        <p:spPr>
          <a:xfrm>
            <a:off x="1891800" y="3489120"/>
            <a:ext cx="3400200" cy="621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800" b="1" strike="noStrike" spc="-1" dirty="0">
                <a:solidFill>
                  <a:srgbClr val="000000"/>
                </a:solidFill>
                <a:latin typeface="Roboto"/>
                <a:ea typeface="Roboto"/>
              </a:rPr>
              <a:t>Fourniture et maintien d’applications internes</a:t>
            </a:r>
            <a:endParaRPr lang="fr-FR" sz="1800" b="1" strike="noStrike" spc="-1" dirty="0">
              <a:latin typeface="Arial"/>
            </a:endParaRPr>
          </a:p>
        </p:txBody>
      </p:sp>
      <p:sp>
        <p:nvSpPr>
          <p:cNvPr id="145" name="Google Shape;1590;p 2"/>
          <p:cNvSpPr/>
          <p:nvPr/>
        </p:nvSpPr>
        <p:spPr>
          <a:xfrm>
            <a:off x="6720840" y="3696120"/>
            <a:ext cx="380520" cy="478080"/>
          </a:xfrm>
          <a:custGeom>
            <a:avLst/>
            <a:gdLst/>
            <a:ahLst/>
            <a:cxnLst/>
            <a:rect l="l" t="t" r="r" b="b"/>
            <a:pathLst>
              <a:path w="16872" h="9216">
                <a:moveTo>
                  <a:pt x="1" y="1"/>
                </a:moveTo>
                <a:lnTo>
                  <a:pt x="3346" y="9216"/>
                </a:lnTo>
                <a:lnTo>
                  <a:pt x="16872" y="7013"/>
                </a:lnTo>
                <a:lnTo>
                  <a:pt x="16872" y="1"/>
                </a:lnTo>
                <a:close/>
              </a:path>
            </a:pathLst>
          </a:custGeom>
          <a:solidFill>
            <a:srgbClr val="A0A44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6" name="Google Shape;1591;p 2"/>
          <p:cNvSpPr/>
          <p:nvPr/>
        </p:nvSpPr>
        <p:spPr>
          <a:xfrm>
            <a:off x="7101720" y="3312360"/>
            <a:ext cx="4271760" cy="900000"/>
          </a:xfrm>
          <a:custGeom>
            <a:avLst/>
            <a:gdLst/>
            <a:ahLst/>
            <a:cxnLst/>
            <a:rect l="l" t="t" r="r" b="b"/>
            <a:pathLst>
              <a:path w="172487" h="22004">
                <a:moveTo>
                  <a:pt x="6347" y="1"/>
                </a:moveTo>
                <a:lnTo>
                  <a:pt x="1" y="11002"/>
                </a:lnTo>
                <a:lnTo>
                  <a:pt x="6347" y="22004"/>
                </a:lnTo>
                <a:lnTo>
                  <a:pt x="166129" y="22004"/>
                </a:lnTo>
                <a:lnTo>
                  <a:pt x="172487" y="11002"/>
                </a:lnTo>
                <a:lnTo>
                  <a:pt x="166129" y="1"/>
                </a:lnTo>
                <a:close/>
              </a:path>
            </a:pathLst>
          </a:custGeom>
          <a:solidFill>
            <a:srgbClr val="FFFFFF"/>
          </a:solidFill>
          <a:ln w="38160">
            <a:solidFill>
              <a:srgbClr val="FF8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7" name="Google Shape;1592;p 2"/>
          <p:cNvSpPr/>
          <p:nvPr/>
        </p:nvSpPr>
        <p:spPr>
          <a:xfrm>
            <a:off x="6516000" y="3132360"/>
            <a:ext cx="933480" cy="1260000"/>
          </a:xfrm>
          <a:custGeom>
            <a:avLst/>
            <a:gdLst/>
            <a:ahLst/>
            <a:cxnLst/>
            <a:rect l="l" t="t" r="r" b="b"/>
            <a:pathLst>
              <a:path w="50912" h="28016">
                <a:moveTo>
                  <a:pt x="10180" y="1"/>
                </a:moveTo>
                <a:lnTo>
                  <a:pt x="0" y="28016"/>
                </a:lnTo>
                <a:lnTo>
                  <a:pt x="41779" y="28016"/>
                </a:lnTo>
                <a:lnTo>
                  <a:pt x="50911" y="1"/>
                </a:lnTo>
                <a:close/>
              </a:path>
            </a:pathLst>
          </a:custGeom>
          <a:solidFill>
            <a:srgbClr val="FF8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2600" b="0" strike="noStrike" spc="-1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4</a:t>
            </a:r>
            <a:endParaRPr lang="fr-FR" sz="2600" b="0" strike="noStrike" spc="-1">
              <a:latin typeface="Arial"/>
            </a:endParaRPr>
          </a:p>
        </p:txBody>
      </p:sp>
      <p:sp>
        <p:nvSpPr>
          <p:cNvPr id="148" name="ZoneTexte 147"/>
          <p:cNvSpPr txBox="1"/>
          <p:nvPr/>
        </p:nvSpPr>
        <p:spPr>
          <a:xfrm>
            <a:off x="7649280" y="3309120"/>
            <a:ext cx="3510720" cy="886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800" b="1" strike="noStrike" spc="-1" dirty="0">
                <a:solidFill>
                  <a:srgbClr val="000000"/>
                </a:solidFill>
                <a:latin typeface="Roboto"/>
                <a:ea typeface="Roboto"/>
              </a:rPr>
              <a:t>Créer, communiquer et mettre à jour un catalogue de service</a:t>
            </a:r>
            <a:endParaRPr lang="fr-FR" sz="1800" b="1" strike="noStrike" spc="-1" dirty="0">
              <a:latin typeface="Arial"/>
            </a:endParaRPr>
          </a:p>
        </p:txBody>
      </p:sp>
      <p:sp>
        <p:nvSpPr>
          <p:cNvPr id="149" name="Google Shape;1590;p 4"/>
          <p:cNvSpPr/>
          <p:nvPr/>
        </p:nvSpPr>
        <p:spPr>
          <a:xfrm>
            <a:off x="3049200" y="5496480"/>
            <a:ext cx="380520" cy="478080"/>
          </a:xfrm>
          <a:custGeom>
            <a:avLst/>
            <a:gdLst/>
            <a:ahLst/>
            <a:cxnLst/>
            <a:rect l="l" t="t" r="r" b="b"/>
            <a:pathLst>
              <a:path w="16872" h="9216">
                <a:moveTo>
                  <a:pt x="1" y="1"/>
                </a:moveTo>
                <a:lnTo>
                  <a:pt x="3346" y="9216"/>
                </a:lnTo>
                <a:lnTo>
                  <a:pt x="16872" y="7013"/>
                </a:lnTo>
                <a:lnTo>
                  <a:pt x="16872" y="1"/>
                </a:lnTo>
                <a:close/>
              </a:path>
            </a:pathLst>
          </a:custGeom>
          <a:solidFill>
            <a:srgbClr val="A0A44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0" name="Google Shape;1591;p 4"/>
          <p:cNvSpPr/>
          <p:nvPr/>
        </p:nvSpPr>
        <p:spPr>
          <a:xfrm>
            <a:off x="3430080" y="5112720"/>
            <a:ext cx="5929920" cy="900000"/>
          </a:xfrm>
          <a:custGeom>
            <a:avLst/>
            <a:gdLst/>
            <a:ahLst/>
            <a:cxnLst/>
            <a:rect l="l" t="t" r="r" b="b"/>
            <a:pathLst>
              <a:path w="172487" h="22004">
                <a:moveTo>
                  <a:pt x="6347" y="1"/>
                </a:moveTo>
                <a:lnTo>
                  <a:pt x="1" y="11002"/>
                </a:lnTo>
                <a:lnTo>
                  <a:pt x="6347" y="22004"/>
                </a:lnTo>
                <a:lnTo>
                  <a:pt x="166129" y="22004"/>
                </a:lnTo>
                <a:lnTo>
                  <a:pt x="172487" y="11002"/>
                </a:lnTo>
                <a:lnTo>
                  <a:pt x="166129" y="1"/>
                </a:lnTo>
                <a:close/>
              </a:path>
            </a:pathLst>
          </a:custGeom>
          <a:solidFill>
            <a:srgbClr val="FFFFFF"/>
          </a:solidFill>
          <a:ln w="38160">
            <a:solidFill>
              <a:srgbClr val="F0781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1" name="Google Shape;1592;p 4"/>
          <p:cNvSpPr/>
          <p:nvPr/>
        </p:nvSpPr>
        <p:spPr>
          <a:xfrm>
            <a:off x="2844360" y="4932720"/>
            <a:ext cx="933480" cy="1260000"/>
          </a:xfrm>
          <a:custGeom>
            <a:avLst/>
            <a:gdLst/>
            <a:ahLst/>
            <a:cxnLst/>
            <a:rect l="l" t="t" r="r" b="b"/>
            <a:pathLst>
              <a:path w="50912" h="28016">
                <a:moveTo>
                  <a:pt x="10180" y="1"/>
                </a:moveTo>
                <a:lnTo>
                  <a:pt x="0" y="28016"/>
                </a:lnTo>
                <a:lnTo>
                  <a:pt x="41779" y="28016"/>
                </a:lnTo>
                <a:lnTo>
                  <a:pt x="50911" y="1"/>
                </a:lnTo>
                <a:close/>
              </a:path>
            </a:pathLst>
          </a:custGeom>
          <a:solidFill>
            <a:srgbClr val="F07817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2600" b="0" strike="noStrike" spc="-1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5</a:t>
            </a:r>
            <a:endParaRPr lang="fr-FR" sz="2600" b="0" strike="noStrike" spc="-1">
              <a:latin typeface="Arial"/>
            </a:endParaRPr>
          </a:p>
        </p:txBody>
      </p:sp>
      <p:sp>
        <p:nvSpPr>
          <p:cNvPr id="152" name="ZoneTexte 151"/>
          <p:cNvSpPr txBox="1"/>
          <p:nvPr/>
        </p:nvSpPr>
        <p:spPr>
          <a:xfrm>
            <a:off x="3869640" y="5145480"/>
            <a:ext cx="5130360" cy="886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800" b="1" strike="noStrike" spc="-1" dirty="0">
                <a:solidFill>
                  <a:srgbClr val="000000"/>
                </a:solidFill>
                <a:latin typeface="Roboto"/>
                <a:ea typeface="Roboto"/>
              </a:rPr>
              <a:t>Contractualiser les relations de travail avec les différents département de l’entreprise</a:t>
            </a:r>
            <a:endParaRPr lang="fr-FR" sz="1800" b="1" strike="noStrike" spc="-1" dirty="0">
              <a:latin typeface="Arial"/>
            </a:endParaRPr>
          </a:p>
        </p:txBody>
      </p:sp>
      <p:sp>
        <p:nvSpPr>
          <p:cNvPr id="153" name="Google Shape;1594;p45"/>
          <p:cNvSpPr txBox="1"/>
          <p:nvPr/>
        </p:nvSpPr>
        <p:spPr>
          <a:xfrm>
            <a:off x="2514960" y="601560"/>
            <a:ext cx="6665040" cy="3207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2800" b="1" strike="noStrike" spc="-1">
                <a:solidFill>
                  <a:srgbClr val="000000"/>
                </a:solidFill>
                <a:latin typeface="Fira Sans Extra Condensed Medium"/>
                <a:ea typeface="Fira Sans Extra Condensed Medium"/>
              </a:rPr>
              <a:t>Objectifs de l’année</a:t>
            </a:r>
            <a:endParaRPr lang="fr-FR" sz="2800" b="1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90;p 5"/>
          <p:cNvSpPr/>
          <p:nvPr/>
        </p:nvSpPr>
        <p:spPr>
          <a:xfrm>
            <a:off x="3657960" y="2940120"/>
            <a:ext cx="352080" cy="478080"/>
          </a:xfrm>
          <a:custGeom>
            <a:avLst/>
            <a:gdLst/>
            <a:ahLst/>
            <a:cxnLst/>
            <a:rect l="l" t="t" r="r" b="b"/>
            <a:pathLst>
              <a:path w="16872" h="9216">
                <a:moveTo>
                  <a:pt x="1" y="1"/>
                </a:moveTo>
                <a:lnTo>
                  <a:pt x="3346" y="9216"/>
                </a:lnTo>
                <a:lnTo>
                  <a:pt x="16872" y="7013"/>
                </a:lnTo>
                <a:lnTo>
                  <a:pt x="16872" y="1"/>
                </a:lnTo>
                <a:close/>
              </a:path>
            </a:pathLst>
          </a:custGeom>
          <a:solidFill>
            <a:srgbClr val="A0A44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5" name="Google Shape;1591;p 5"/>
          <p:cNvSpPr/>
          <p:nvPr/>
        </p:nvSpPr>
        <p:spPr>
          <a:xfrm>
            <a:off x="4010400" y="2556360"/>
            <a:ext cx="4629600" cy="1223640"/>
          </a:xfrm>
          <a:custGeom>
            <a:avLst/>
            <a:gdLst/>
            <a:ahLst/>
            <a:cxnLst/>
            <a:rect l="l" t="t" r="r" b="b"/>
            <a:pathLst>
              <a:path w="172487" h="22004">
                <a:moveTo>
                  <a:pt x="6347" y="1"/>
                </a:moveTo>
                <a:lnTo>
                  <a:pt x="1" y="11002"/>
                </a:lnTo>
                <a:lnTo>
                  <a:pt x="6347" y="22004"/>
                </a:lnTo>
                <a:lnTo>
                  <a:pt x="166129" y="22004"/>
                </a:lnTo>
                <a:lnTo>
                  <a:pt x="172487" y="11002"/>
                </a:lnTo>
                <a:lnTo>
                  <a:pt x="166129" y="1"/>
                </a:lnTo>
                <a:close/>
              </a:path>
            </a:pathLst>
          </a:custGeom>
          <a:solidFill>
            <a:srgbClr val="FFFFFF"/>
          </a:solidFill>
          <a:ln w="38160">
            <a:solidFill>
              <a:srgbClr val="F07817">
                <a:alpha val="70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6" name="Google Shape;1592;p 5"/>
          <p:cNvSpPr/>
          <p:nvPr/>
        </p:nvSpPr>
        <p:spPr>
          <a:xfrm>
            <a:off x="3468240" y="2376360"/>
            <a:ext cx="864360" cy="1583640"/>
          </a:xfrm>
          <a:custGeom>
            <a:avLst/>
            <a:gdLst/>
            <a:ahLst/>
            <a:cxnLst/>
            <a:rect l="l" t="t" r="r" b="b"/>
            <a:pathLst>
              <a:path w="50912" h="28016">
                <a:moveTo>
                  <a:pt x="10180" y="1"/>
                </a:moveTo>
                <a:lnTo>
                  <a:pt x="0" y="28016"/>
                </a:lnTo>
                <a:lnTo>
                  <a:pt x="41779" y="28016"/>
                </a:lnTo>
                <a:lnTo>
                  <a:pt x="50911" y="1"/>
                </a:lnTo>
                <a:close/>
              </a:path>
            </a:pathLst>
          </a:custGeom>
          <a:solidFill>
            <a:srgbClr val="FF8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2600" b="0" strike="noStrike" spc="-1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1</a:t>
            </a:r>
            <a:endParaRPr lang="fr-FR" sz="2600" b="0" strike="noStrike" spc="-1">
              <a:latin typeface="Arial"/>
            </a:endParaRPr>
          </a:p>
        </p:txBody>
      </p:sp>
      <p:sp>
        <p:nvSpPr>
          <p:cNvPr id="157" name="ZoneTexte 156"/>
          <p:cNvSpPr txBox="1"/>
          <p:nvPr/>
        </p:nvSpPr>
        <p:spPr>
          <a:xfrm>
            <a:off x="4484160" y="2877120"/>
            <a:ext cx="3615840" cy="621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" sz="1800" b="1" strike="noStrike" spc="-1">
                <a:solidFill>
                  <a:srgbClr val="000000"/>
                </a:solidFill>
                <a:latin typeface="Roboto"/>
                <a:ea typeface="Roboto"/>
              </a:rPr>
              <a:t>Maintenir l’infrastructure </a:t>
            </a:r>
            <a:endParaRPr lang="fr-FR" sz="1800" b="1" strike="noStrike" spc="-1">
              <a:latin typeface="Arial"/>
            </a:endParaRPr>
          </a:p>
          <a:p>
            <a:r>
              <a:rPr lang="en" sz="1800" b="1" strike="noStrike" spc="-1">
                <a:solidFill>
                  <a:srgbClr val="000000"/>
                </a:solidFill>
                <a:latin typeface="Roboto"/>
                <a:ea typeface="Roboto"/>
              </a:rPr>
              <a:t>de NetByUs</a:t>
            </a:r>
            <a:endParaRPr lang="fr-FR" sz="1800" b="1" strike="noStrike" spc="-1">
              <a:latin typeface="Arial"/>
            </a:endParaRPr>
          </a:p>
        </p:txBody>
      </p:sp>
      <p:sp>
        <p:nvSpPr>
          <p:cNvPr id="158" name="Google Shape;1594;p 1"/>
          <p:cNvSpPr txBox="1"/>
          <p:nvPr/>
        </p:nvSpPr>
        <p:spPr>
          <a:xfrm>
            <a:off x="2514960" y="559080"/>
            <a:ext cx="6665040" cy="3207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2800" b="1" strike="noStrike" spc="-1">
                <a:solidFill>
                  <a:srgbClr val="000000"/>
                </a:solidFill>
                <a:latin typeface="Fira Sans Extra Condensed Medium"/>
                <a:ea typeface="Fira Sans Extra Condensed Medium"/>
              </a:rPr>
              <a:t>Réalisations</a:t>
            </a:r>
            <a:endParaRPr lang="fr-FR" sz="2800" b="1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4;p 2"/>
          <p:cNvSpPr txBox="1"/>
          <p:nvPr/>
        </p:nvSpPr>
        <p:spPr>
          <a:xfrm>
            <a:off x="2514960" y="559080"/>
            <a:ext cx="6665040" cy="3207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2800" b="1" strike="noStrike" spc="-1" dirty="0">
                <a:solidFill>
                  <a:srgbClr val="000000"/>
                </a:solidFill>
                <a:latin typeface="Fira Sans Extra Condensed Medium"/>
                <a:ea typeface="Fira Sans Extra Condensed Medium"/>
              </a:rPr>
              <a:t>Réalisations</a:t>
            </a:r>
            <a:endParaRPr lang="fr-FR" sz="2800" b="1" strike="noStrike" spc="-1" dirty="0">
              <a:latin typeface="Arial"/>
            </a:endParaRPr>
          </a:p>
        </p:txBody>
      </p:sp>
      <p:sp>
        <p:nvSpPr>
          <p:cNvPr id="160" name="ZoneTexte 159"/>
          <p:cNvSpPr txBox="1"/>
          <p:nvPr/>
        </p:nvSpPr>
        <p:spPr>
          <a:xfrm>
            <a:off x="448200" y="1102320"/>
            <a:ext cx="4879800" cy="443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500" b="1" strike="noStrike" spc="-1">
                <a:solidFill>
                  <a:srgbClr val="F07817"/>
                </a:solidFill>
                <a:latin typeface="Arial"/>
              </a:rPr>
              <a:t>Supervision et Monitoring</a:t>
            </a:r>
          </a:p>
        </p:txBody>
      </p:sp>
      <p:sp>
        <p:nvSpPr>
          <p:cNvPr id="161" name="ZoneTexte 160"/>
          <p:cNvSpPr txBox="1"/>
          <p:nvPr/>
        </p:nvSpPr>
        <p:spPr>
          <a:xfrm>
            <a:off x="687960" y="1570320"/>
            <a:ext cx="2840040" cy="373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000" b="0" strike="noStrike" spc="-1" dirty="0">
                <a:latin typeface="Arial"/>
              </a:rPr>
              <a:t>- Installation de Zabbix </a:t>
            </a:r>
          </a:p>
        </p:txBody>
      </p:sp>
      <p:sp>
        <p:nvSpPr>
          <p:cNvPr id="162" name="ZoneTexte 161"/>
          <p:cNvSpPr txBox="1"/>
          <p:nvPr/>
        </p:nvSpPr>
        <p:spPr>
          <a:xfrm>
            <a:off x="6280560" y="1102680"/>
            <a:ext cx="4879800" cy="443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</a:pPr>
            <a:r>
              <a:rPr lang="fr-FR" sz="2500" b="1" strike="noStrike" spc="-1">
                <a:solidFill>
                  <a:srgbClr val="F07817"/>
                </a:solidFill>
                <a:latin typeface="Arial"/>
                <a:ea typeface="Noto Sans CJK SC"/>
              </a:rPr>
              <a:t>Migration des Serveurs</a:t>
            </a:r>
            <a:endParaRPr lang="fr-FR" sz="2500" b="1" strike="noStrike" spc="-1">
              <a:solidFill>
                <a:srgbClr val="F07817"/>
              </a:solidFill>
              <a:latin typeface="Arial"/>
            </a:endParaRPr>
          </a:p>
        </p:txBody>
      </p:sp>
      <p:sp>
        <p:nvSpPr>
          <p:cNvPr id="163" name="ZoneTexte 162"/>
          <p:cNvSpPr txBox="1"/>
          <p:nvPr/>
        </p:nvSpPr>
        <p:spPr>
          <a:xfrm>
            <a:off x="6520320" y="1570680"/>
            <a:ext cx="3826080" cy="657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000" b="0" strike="noStrike" spc="-1">
                <a:latin typeface="Arial"/>
              </a:rPr>
              <a:t>- Migration des applications de WAF.</a:t>
            </a:r>
          </a:p>
        </p:txBody>
      </p:sp>
      <p:sp>
        <p:nvSpPr>
          <p:cNvPr id="164" name="ZoneTexte 163"/>
          <p:cNvSpPr txBox="1"/>
          <p:nvPr/>
        </p:nvSpPr>
        <p:spPr>
          <a:xfrm>
            <a:off x="6280200" y="2364120"/>
            <a:ext cx="4879800" cy="7974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500" b="1" strike="noStrike" spc="-1">
                <a:solidFill>
                  <a:srgbClr val="F07817"/>
                </a:solidFill>
                <a:latin typeface="Arial"/>
              </a:rPr>
              <a:t>Gestion des sauvegardes et de la récupération</a:t>
            </a:r>
          </a:p>
        </p:txBody>
      </p:sp>
      <p:sp>
        <p:nvSpPr>
          <p:cNvPr id="165" name="ZoneTexte 164"/>
          <p:cNvSpPr txBox="1"/>
          <p:nvPr/>
        </p:nvSpPr>
        <p:spPr>
          <a:xfrm>
            <a:off x="6456240" y="3190320"/>
            <a:ext cx="3839760" cy="657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000" b="0" strike="noStrike" spc="-1">
                <a:latin typeface="Arial"/>
              </a:rPr>
              <a:t>- Implémentation de script de sauvegarde </a:t>
            </a:r>
            <a:r>
              <a:rPr lang="fr-FR" sz="1300" b="0" strike="noStrike" spc="-1">
                <a:latin typeface="Arial"/>
              </a:rPr>
              <a:t>(Base de données, fichiers)</a:t>
            </a:r>
          </a:p>
        </p:txBody>
      </p:sp>
      <p:sp>
        <p:nvSpPr>
          <p:cNvPr id="166" name="ZoneTexte 165"/>
          <p:cNvSpPr txBox="1"/>
          <p:nvPr/>
        </p:nvSpPr>
        <p:spPr>
          <a:xfrm>
            <a:off x="6456240" y="3910320"/>
            <a:ext cx="4019760" cy="657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000" b="0" strike="noStrike" spc="-1">
                <a:latin typeface="Arial"/>
              </a:rPr>
              <a:t>- Tests des procédures de restauration en cas de problème</a:t>
            </a:r>
          </a:p>
        </p:txBody>
      </p:sp>
      <p:sp>
        <p:nvSpPr>
          <p:cNvPr id="167" name="ZoneTexte 166"/>
          <p:cNvSpPr txBox="1"/>
          <p:nvPr/>
        </p:nvSpPr>
        <p:spPr>
          <a:xfrm>
            <a:off x="412560" y="2760480"/>
            <a:ext cx="5167440" cy="443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500" b="1" strike="noStrike" spc="-1">
                <a:solidFill>
                  <a:srgbClr val="F07817"/>
                </a:solidFill>
                <a:latin typeface="Arial"/>
              </a:rPr>
              <a:t>Sécurisation des Infrastructures</a:t>
            </a:r>
          </a:p>
        </p:txBody>
      </p:sp>
      <p:sp>
        <p:nvSpPr>
          <p:cNvPr id="168" name="ZoneTexte 167"/>
          <p:cNvSpPr txBox="1"/>
          <p:nvPr/>
        </p:nvSpPr>
        <p:spPr>
          <a:xfrm>
            <a:off x="616320" y="3227040"/>
            <a:ext cx="3703680" cy="940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000" b="0" strike="noStrike" spc="-1" dirty="0">
                <a:latin typeface="Arial"/>
              </a:rPr>
              <a:t>- Mise en place de règles et sécurisation des serveurs.</a:t>
            </a:r>
          </a:p>
        </p:txBody>
      </p:sp>
      <p:sp>
        <p:nvSpPr>
          <p:cNvPr id="169" name="ZoneTexte 168"/>
          <p:cNvSpPr txBox="1"/>
          <p:nvPr/>
        </p:nvSpPr>
        <p:spPr>
          <a:xfrm>
            <a:off x="3361680" y="1550340"/>
            <a:ext cx="648000" cy="4028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200" b="1" strike="noStrike" spc="-1" dirty="0">
                <a:solidFill>
                  <a:srgbClr val="00A933"/>
                </a:solidFill>
                <a:latin typeface="Arial"/>
              </a:rPr>
              <a:t>OK</a:t>
            </a:r>
          </a:p>
        </p:txBody>
      </p:sp>
      <p:sp>
        <p:nvSpPr>
          <p:cNvPr id="170" name="ZoneTexte 169"/>
          <p:cNvSpPr txBox="1"/>
          <p:nvPr/>
        </p:nvSpPr>
        <p:spPr>
          <a:xfrm>
            <a:off x="10044000" y="1562580"/>
            <a:ext cx="850320" cy="4028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200" b="1" strike="noStrike" spc="-1" dirty="0">
                <a:solidFill>
                  <a:srgbClr val="00A933"/>
                </a:solidFill>
                <a:latin typeface="Arial"/>
              </a:rPr>
              <a:t>OK</a:t>
            </a:r>
          </a:p>
        </p:txBody>
      </p:sp>
      <p:sp>
        <p:nvSpPr>
          <p:cNvPr id="171" name="ZoneTexte 170"/>
          <p:cNvSpPr txBox="1"/>
          <p:nvPr/>
        </p:nvSpPr>
        <p:spPr>
          <a:xfrm>
            <a:off x="10042194" y="3214980"/>
            <a:ext cx="814320" cy="4028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200" b="1" strike="noStrike" spc="-1" dirty="0">
                <a:solidFill>
                  <a:srgbClr val="00A933"/>
                </a:solidFill>
                <a:latin typeface="Arial"/>
              </a:rPr>
              <a:t>OK</a:t>
            </a:r>
          </a:p>
        </p:txBody>
      </p:sp>
      <p:sp>
        <p:nvSpPr>
          <p:cNvPr id="172" name="ZoneTexte 171"/>
          <p:cNvSpPr txBox="1"/>
          <p:nvPr/>
        </p:nvSpPr>
        <p:spPr>
          <a:xfrm>
            <a:off x="10296000" y="4139820"/>
            <a:ext cx="814320" cy="4028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200" b="1" strike="noStrike" spc="-1" dirty="0">
                <a:solidFill>
                  <a:srgbClr val="00A933"/>
                </a:solidFill>
                <a:latin typeface="Arial"/>
              </a:rPr>
              <a:t>OK</a:t>
            </a:r>
          </a:p>
        </p:txBody>
      </p:sp>
      <p:sp>
        <p:nvSpPr>
          <p:cNvPr id="173" name="ZoneTexte 172"/>
          <p:cNvSpPr txBox="1"/>
          <p:nvPr/>
        </p:nvSpPr>
        <p:spPr>
          <a:xfrm>
            <a:off x="616320" y="3983040"/>
            <a:ext cx="2911680" cy="480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000" b="0" strike="noStrike" spc="-1">
                <a:latin typeface="Arial"/>
              </a:rPr>
              <a:t>- Déploiement d’un VPN</a:t>
            </a:r>
          </a:p>
        </p:txBody>
      </p:sp>
      <p:sp>
        <p:nvSpPr>
          <p:cNvPr id="174" name="ZoneTexte 173"/>
          <p:cNvSpPr txBox="1"/>
          <p:nvPr/>
        </p:nvSpPr>
        <p:spPr>
          <a:xfrm>
            <a:off x="3528000" y="3975941"/>
            <a:ext cx="792000" cy="4028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200" b="1" strike="noStrike" spc="-1">
                <a:solidFill>
                  <a:srgbClr val="FF3838"/>
                </a:solidFill>
                <a:latin typeface="Arial"/>
              </a:rPr>
              <a:t>KO</a:t>
            </a:r>
          </a:p>
        </p:txBody>
      </p:sp>
      <p:sp>
        <p:nvSpPr>
          <p:cNvPr id="175" name="ZoneTexte 174"/>
          <p:cNvSpPr txBox="1"/>
          <p:nvPr/>
        </p:nvSpPr>
        <p:spPr>
          <a:xfrm>
            <a:off x="3850920" y="3201885"/>
            <a:ext cx="660240" cy="4028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200" b="1" strike="noStrike" spc="-1" dirty="0">
                <a:solidFill>
                  <a:srgbClr val="00A933"/>
                </a:solidFill>
                <a:latin typeface="Arial"/>
              </a:rPr>
              <a:t>OK</a:t>
            </a:r>
          </a:p>
        </p:txBody>
      </p:sp>
      <p:sp>
        <p:nvSpPr>
          <p:cNvPr id="176" name="ZoneTexte 175"/>
          <p:cNvSpPr txBox="1"/>
          <p:nvPr/>
        </p:nvSpPr>
        <p:spPr>
          <a:xfrm>
            <a:off x="688320" y="1966680"/>
            <a:ext cx="3271680" cy="940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000" b="0" strike="noStrike" spc="-1">
                <a:latin typeface="Arial"/>
              </a:rPr>
              <a:t>- Utilisation au quotidien pour analyse des alertes</a:t>
            </a:r>
          </a:p>
        </p:txBody>
      </p:sp>
      <p:sp>
        <p:nvSpPr>
          <p:cNvPr id="177" name="ZoneTexte 176"/>
          <p:cNvSpPr txBox="1"/>
          <p:nvPr/>
        </p:nvSpPr>
        <p:spPr>
          <a:xfrm>
            <a:off x="3587760" y="2071620"/>
            <a:ext cx="648000" cy="4028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200" b="1" strike="noStrike" spc="-1" dirty="0">
                <a:solidFill>
                  <a:srgbClr val="FF3838"/>
                </a:solidFill>
                <a:latin typeface="Arial"/>
              </a:rPr>
              <a:t>KO</a:t>
            </a:r>
          </a:p>
        </p:txBody>
      </p:sp>
      <p:sp>
        <p:nvSpPr>
          <p:cNvPr id="178" name="ZoneTexte 177"/>
          <p:cNvSpPr txBox="1"/>
          <p:nvPr/>
        </p:nvSpPr>
        <p:spPr>
          <a:xfrm>
            <a:off x="412560" y="4560480"/>
            <a:ext cx="4087440" cy="443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500" b="1" strike="noStrike" spc="-1">
                <a:solidFill>
                  <a:srgbClr val="F07817"/>
                </a:solidFill>
                <a:latin typeface="Arial"/>
              </a:rPr>
              <a:t>Documentation</a:t>
            </a:r>
          </a:p>
        </p:txBody>
      </p:sp>
      <p:sp>
        <p:nvSpPr>
          <p:cNvPr id="179" name="ZoneTexte 178"/>
          <p:cNvSpPr txBox="1"/>
          <p:nvPr/>
        </p:nvSpPr>
        <p:spPr>
          <a:xfrm>
            <a:off x="616320" y="4955040"/>
            <a:ext cx="3271680" cy="940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000" b="0" strike="noStrike" spc="-1">
                <a:latin typeface="Arial"/>
              </a:rPr>
              <a:t>- Documentation des processus pour faciliter la gestion et la continuité.</a:t>
            </a:r>
          </a:p>
        </p:txBody>
      </p:sp>
      <p:sp>
        <p:nvSpPr>
          <p:cNvPr id="180" name="ZoneTexte 179"/>
          <p:cNvSpPr txBox="1"/>
          <p:nvPr/>
        </p:nvSpPr>
        <p:spPr>
          <a:xfrm>
            <a:off x="3647047" y="5248440"/>
            <a:ext cx="660239" cy="4028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200" b="1" strike="noStrike" spc="-1" dirty="0">
                <a:solidFill>
                  <a:srgbClr val="00A933"/>
                </a:solidFill>
                <a:latin typeface="Arial"/>
              </a:rPr>
              <a:t>OK</a:t>
            </a:r>
          </a:p>
        </p:txBody>
      </p:sp>
      <p:sp>
        <p:nvSpPr>
          <p:cNvPr id="181" name="ZoneTexte 180"/>
          <p:cNvSpPr txBox="1"/>
          <p:nvPr/>
        </p:nvSpPr>
        <p:spPr>
          <a:xfrm>
            <a:off x="6280560" y="4704480"/>
            <a:ext cx="4879800" cy="7974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500" b="1" strike="noStrike" spc="-1" dirty="0">
                <a:solidFill>
                  <a:srgbClr val="F07817"/>
                </a:solidFill>
                <a:latin typeface="Arial"/>
              </a:rPr>
              <a:t>Optimisation de l’utilisation de l’infrastructure</a:t>
            </a:r>
          </a:p>
        </p:txBody>
      </p:sp>
      <p:sp>
        <p:nvSpPr>
          <p:cNvPr id="182" name="ZoneTexte 181"/>
          <p:cNvSpPr txBox="1"/>
          <p:nvPr/>
        </p:nvSpPr>
        <p:spPr>
          <a:xfrm>
            <a:off x="6456240" y="5566680"/>
            <a:ext cx="3623760" cy="657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000" b="0" strike="noStrike" spc="-1" dirty="0">
                <a:latin typeface="Arial"/>
              </a:rPr>
              <a:t>- </a:t>
            </a:r>
            <a:r>
              <a:rPr lang="fr-FR" sz="2000" spc="-1" dirty="0">
                <a:latin typeface="Arial"/>
              </a:rPr>
              <a:t>E</a:t>
            </a:r>
            <a:r>
              <a:rPr lang="fr-FR" sz="2000" b="0" strike="noStrike" spc="-1" dirty="0">
                <a:latin typeface="Arial"/>
              </a:rPr>
              <a:t>quilibrage des charges sur les serveurs</a:t>
            </a:r>
          </a:p>
        </p:txBody>
      </p:sp>
      <p:sp>
        <p:nvSpPr>
          <p:cNvPr id="183" name="ZoneTexte 182"/>
          <p:cNvSpPr txBox="1"/>
          <p:nvPr/>
        </p:nvSpPr>
        <p:spPr>
          <a:xfrm>
            <a:off x="10296000" y="5639040"/>
            <a:ext cx="814320" cy="4028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200" b="1" strike="noStrike" spc="-1" dirty="0">
                <a:solidFill>
                  <a:srgbClr val="FF3838"/>
                </a:solidFill>
                <a:latin typeface="Arial"/>
              </a:rPr>
              <a:t>KO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590;p 6"/>
          <p:cNvSpPr/>
          <p:nvPr/>
        </p:nvSpPr>
        <p:spPr>
          <a:xfrm>
            <a:off x="3657960" y="2940120"/>
            <a:ext cx="352080" cy="478080"/>
          </a:xfrm>
          <a:custGeom>
            <a:avLst/>
            <a:gdLst/>
            <a:ahLst/>
            <a:cxnLst/>
            <a:rect l="l" t="t" r="r" b="b"/>
            <a:pathLst>
              <a:path w="16872" h="9216">
                <a:moveTo>
                  <a:pt x="1" y="1"/>
                </a:moveTo>
                <a:lnTo>
                  <a:pt x="3346" y="9216"/>
                </a:lnTo>
                <a:lnTo>
                  <a:pt x="16872" y="7013"/>
                </a:lnTo>
                <a:lnTo>
                  <a:pt x="16872" y="1"/>
                </a:lnTo>
                <a:close/>
              </a:path>
            </a:pathLst>
          </a:custGeom>
          <a:solidFill>
            <a:srgbClr val="A0A44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5" name="Google Shape;1591;p 6"/>
          <p:cNvSpPr/>
          <p:nvPr/>
        </p:nvSpPr>
        <p:spPr>
          <a:xfrm>
            <a:off x="4010400" y="2556360"/>
            <a:ext cx="4629600" cy="1223640"/>
          </a:xfrm>
          <a:custGeom>
            <a:avLst/>
            <a:gdLst/>
            <a:ahLst/>
            <a:cxnLst/>
            <a:rect l="l" t="t" r="r" b="b"/>
            <a:pathLst>
              <a:path w="172487" h="22004">
                <a:moveTo>
                  <a:pt x="6347" y="1"/>
                </a:moveTo>
                <a:lnTo>
                  <a:pt x="1" y="11002"/>
                </a:lnTo>
                <a:lnTo>
                  <a:pt x="6347" y="22004"/>
                </a:lnTo>
                <a:lnTo>
                  <a:pt x="166129" y="22004"/>
                </a:lnTo>
                <a:lnTo>
                  <a:pt x="172487" y="11002"/>
                </a:lnTo>
                <a:lnTo>
                  <a:pt x="166129" y="1"/>
                </a:lnTo>
                <a:close/>
              </a:path>
            </a:pathLst>
          </a:custGeom>
          <a:solidFill>
            <a:srgbClr val="FFFFFF"/>
          </a:solidFill>
          <a:ln w="38160">
            <a:solidFill>
              <a:schemeClr val="accent1">
                <a:alpha val="70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6" name="Google Shape;1592;p 6"/>
          <p:cNvSpPr/>
          <p:nvPr/>
        </p:nvSpPr>
        <p:spPr>
          <a:xfrm>
            <a:off x="3468240" y="2376360"/>
            <a:ext cx="864360" cy="1583640"/>
          </a:xfrm>
          <a:custGeom>
            <a:avLst/>
            <a:gdLst/>
            <a:ahLst/>
            <a:cxnLst/>
            <a:rect l="l" t="t" r="r" b="b"/>
            <a:pathLst>
              <a:path w="50912" h="28016">
                <a:moveTo>
                  <a:pt x="10180" y="1"/>
                </a:moveTo>
                <a:lnTo>
                  <a:pt x="0" y="28016"/>
                </a:lnTo>
                <a:lnTo>
                  <a:pt x="41779" y="28016"/>
                </a:lnTo>
                <a:lnTo>
                  <a:pt x="50911" y="1"/>
                </a:ln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2600" spc="-1" dirty="0">
                <a:solidFill>
                  <a:srgbClr val="FFFFFF"/>
                </a:solidFill>
                <a:latin typeface="Fira Sans Extra Condensed Medium"/>
              </a:rPr>
              <a:t>2</a:t>
            </a:r>
            <a:endParaRPr lang="fr-FR" sz="2600" b="0" strike="noStrike" spc="-1" dirty="0">
              <a:latin typeface="Arial"/>
            </a:endParaRPr>
          </a:p>
        </p:txBody>
      </p:sp>
      <p:sp>
        <p:nvSpPr>
          <p:cNvPr id="187" name="ZoneTexte 186"/>
          <p:cNvSpPr txBox="1"/>
          <p:nvPr/>
        </p:nvSpPr>
        <p:spPr>
          <a:xfrm>
            <a:off x="4484160" y="2877120"/>
            <a:ext cx="3615840" cy="621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800" b="1" strike="noStrike" spc="-1" dirty="0">
                <a:solidFill>
                  <a:srgbClr val="000000"/>
                </a:solidFill>
                <a:latin typeface="Roboto"/>
                <a:ea typeface="Roboto"/>
              </a:rPr>
              <a:t>Fourniture et gestion de matériel de travail</a:t>
            </a:r>
            <a:endParaRPr lang="fr-FR" sz="1800" b="1" strike="noStrike" spc="-1" dirty="0">
              <a:latin typeface="Arial"/>
            </a:endParaRPr>
          </a:p>
        </p:txBody>
      </p:sp>
      <p:sp>
        <p:nvSpPr>
          <p:cNvPr id="188" name="Google Shape;1594;p 3"/>
          <p:cNvSpPr txBox="1"/>
          <p:nvPr/>
        </p:nvSpPr>
        <p:spPr>
          <a:xfrm>
            <a:off x="2514960" y="559080"/>
            <a:ext cx="6665040" cy="3207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2800" b="1" strike="noStrike" spc="-1">
                <a:solidFill>
                  <a:srgbClr val="000000"/>
                </a:solidFill>
                <a:latin typeface="Fira Sans Extra Condensed Medium"/>
                <a:ea typeface="Fira Sans Extra Condensed Medium"/>
              </a:rPr>
              <a:t>Réalisations</a:t>
            </a:r>
            <a:endParaRPr lang="fr-FR" sz="2800" b="1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594;p 4"/>
          <p:cNvSpPr txBox="1"/>
          <p:nvPr/>
        </p:nvSpPr>
        <p:spPr>
          <a:xfrm>
            <a:off x="2514960" y="559080"/>
            <a:ext cx="6665040" cy="3207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2800" b="1" strike="noStrike" spc="-1">
                <a:solidFill>
                  <a:srgbClr val="000000"/>
                </a:solidFill>
                <a:latin typeface="Fira Sans Extra Condensed Medium"/>
                <a:ea typeface="Fira Sans Extra Condensed Medium"/>
              </a:rPr>
              <a:t>Réalisations</a:t>
            </a:r>
            <a:endParaRPr lang="fr-FR" sz="2800" b="1" strike="noStrike" spc="-1">
              <a:latin typeface="Arial"/>
            </a:endParaRPr>
          </a:p>
        </p:txBody>
      </p:sp>
      <p:sp>
        <p:nvSpPr>
          <p:cNvPr id="190" name="ZoneTexte 189"/>
          <p:cNvSpPr txBox="1"/>
          <p:nvPr/>
        </p:nvSpPr>
        <p:spPr>
          <a:xfrm>
            <a:off x="448200" y="1102320"/>
            <a:ext cx="4879800" cy="443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500" b="1" strike="noStrike" spc="-1" dirty="0">
                <a:solidFill>
                  <a:schemeClr val="accent1"/>
                </a:solidFill>
                <a:latin typeface="Arial"/>
              </a:rPr>
              <a:t>Acquisition</a:t>
            </a:r>
          </a:p>
        </p:txBody>
      </p:sp>
      <p:sp>
        <p:nvSpPr>
          <p:cNvPr id="194" name="ZoneTexte 193"/>
          <p:cNvSpPr txBox="1"/>
          <p:nvPr/>
        </p:nvSpPr>
        <p:spPr>
          <a:xfrm>
            <a:off x="6280200" y="2711495"/>
            <a:ext cx="4879800" cy="54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500" b="1" strike="noStrike" spc="-1" dirty="0">
                <a:solidFill>
                  <a:schemeClr val="accent1"/>
                </a:solidFill>
                <a:latin typeface="Arial"/>
              </a:rPr>
              <a:t>Support et Maintenance</a:t>
            </a:r>
          </a:p>
        </p:txBody>
      </p:sp>
      <p:sp>
        <p:nvSpPr>
          <p:cNvPr id="197" name="ZoneTexte 196"/>
          <p:cNvSpPr txBox="1"/>
          <p:nvPr/>
        </p:nvSpPr>
        <p:spPr>
          <a:xfrm>
            <a:off x="6280200" y="947810"/>
            <a:ext cx="5167440" cy="443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500" b="1" strike="noStrike" spc="-1" dirty="0">
                <a:solidFill>
                  <a:schemeClr val="accent1"/>
                </a:solidFill>
                <a:latin typeface="Arial"/>
              </a:rPr>
              <a:t>Gestion du cycle de vie</a:t>
            </a:r>
          </a:p>
        </p:txBody>
      </p:sp>
      <p:sp>
        <p:nvSpPr>
          <p:cNvPr id="198" name="ZoneTexte 197"/>
          <p:cNvSpPr txBox="1"/>
          <p:nvPr/>
        </p:nvSpPr>
        <p:spPr>
          <a:xfrm>
            <a:off x="6429365" y="1371420"/>
            <a:ext cx="3703680" cy="940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000" b="0" strike="noStrike" spc="-1" dirty="0">
                <a:latin typeface="Arial"/>
              </a:rPr>
              <a:t>- Suivi du cycle de vie avec l’utilisation de </a:t>
            </a:r>
            <a:r>
              <a:rPr lang="fr-FR" sz="2000" b="0" strike="noStrike" spc="-1" dirty="0" err="1">
                <a:latin typeface="Arial"/>
              </a:rPr>
              <a:t>iTop</a:t>
            </a:r>
            <a:r>
              <a:rPr lang="fr-FR" sz="2000" b="0" strike="noStrike" spc="-1" dirty="0">
                <a:latin typeface="Arial"/>
              </a:rPr>
              <a:t> et </a:t>
            </a:r>
            <a:r>
              <a:rPr lang="fr-FR" sz="2000" b="0" strike="noStrike" spc="-1" dirty="0" err="1">
                <a:latin typeface="Arial"/>
              </a:rPr>
              <a:t>OCSInventory</a:t>
            </a:r>
            <a:endParaRPr lang="fr-FR" sz="2000" b="0" strike="noStrike" spc="-1" dirty="0">
              <a:latin typeface="Arial"/>
            </a:endParaRPr>
          </a:p>
        </p:txBody>
      </p:sp>
      <p:sp>
        <p:nvSpPr>
          <p:cNvPr id="199" name="ZoneTexte 198"/>
          <p:cNvSpPr txBox="1"/>
          <p:nvPr/>
        </p:nvSpPr>
        <p:spPr>
          <a:xfrm>
            <a:off x="4246310" y="1585128"/>
            <a:ext cx="708020" cy="4028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200" b="1" strike="noStrike" spc="-1" dirty="0">
                <a:solidFill>
                  <a:srgbClr val="00A933"/>
                </a:solidFill>
                <a:latin typeface="Arial"/>
              </a:rPr>
              <a:t>OK</a:t>
            </a:r>
          </a:p>
        </p:txBody>
      </p:sp>
      <p:sp>
        <p:nvSpPr>
          <p:cNvPr id="206" name="ZoneTexte 205"/>
          <p:cNvSpPr txBox="1"/>
          <p:nvPr/>
        </p:nvSpPr>
        <p:spPr>
          <a:xfrm>
            <a:off x="532516" y="1596780"/>
            <a:ext cx="3903480" cy="940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000" b="0" strike="noStrike" spc="-1" dirty="0">
                <a:latin typeface="Arial"/>
              </a:rPr>
              <a:t>-Réception d’équipements pour le département Marketing et Communication</a:t>
            </a:r>
          </a:p>
        </p:txBody>
      </p:sp>
      <p:sp>
        <p:nvSpPr>
          <p:cNvPr id="208" name="ZoneTexte 207"/>
          <p:cNvSpPr txBox="1"/>
          <p:nvPr/>
        </p:nvSpPr>
        <p:spPr>
          <a:xfrm>
            <a:off x="345039" y="3617800"/>
            <a:ext cx="4087440" cy="443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500" b="1" spc="-1" dirty="0">
                <a:solidFill>
                  <a:schemeClr val="accent1"/>
                </a:solidFill>
                <a:latin typeface="Arial"/>
              </a:rPr>
              <a:t>Sécurisation du matériel</a:t>
            </a:r>
            <a:endParaRPr lang="fr-FR" sz="2500" b="1" strike="noStrike" spc="-1" dirty="0">
              <a:solidFill>
                <a:schemeClr val="accent1"/>
              </a:solidFill>
              <a:latin typeface="Arial"/>
            </a:endParaRPr>
          </a:p>
        </p:txBody>
      </p:sp>
      <p:sp>
        <p:nvSpPr>
          <p:cNvPr id="209" name="ZoneTexte 208"/>
          <p:cNvSpPr txBox="1"/>
          <p:nvPr/>
        </p:nvSpPr>
        <p:spPr>
          <a:xfrm>
            <a:off x="528999" y="4000301"/>
            <a:ext cx="3271680" cy="940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000" b="0" strike="noStrike" spc="-1" dirty="0">
                <a:latin typeface="Arial"/>
              </a:rPr>
              <a:t>-Etiquetage et contrat d’attribution de matériel </a:t>
            </a:r>
          </a:p>
        </p:txBody>
      </p:sp>
      <p:sp>
        <p:nvSpPr>
          <p:cNvPr id="210" name="ZoneTexte 209"/>
          <p:cNvSpPr txBox="1"/>
          <p:nvPr/>
        </p:nvSpPr>
        <p:spPr>
          <a:xfrm>
            <a:off x="10102312" y="1613984"/>
            <a:ext cx="693695" cy="4028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200" b="1" strike="noStrike" spc="-1" dirty="0">
                <a:solidFill>
                  <a:srgbClr val="00A933"/>
                </a:solidFill>
                <a:latin typeface="Arial"/>
              </a:rPr>
              <a:t>OK</a:t>
            </a:r>
          </a:p>
        </p:txBody>
      </p:sp>
      <p:sp>
        <p:nvSpPr>
          <p:cNvPr id="211" name="ZoneTexte 210"/>
          <p:cNvSpPr txBox="1"/>
          <p:nvPr/>
        </p:nvSpPr>
        <p:spPr>
          <a:xfrm>
            <a:off x="6280200" y="4372380"/>
            <a:ext cx="3767040" cy="416057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500" b="1" spc="-1" dirty="0">
                <a:solidFill>
                  <a:schemeClr val="accent1"/>
                </a:solidFill>
                <a:latin typeface="Arial"/>
              </a:rPr>
              <a:t>Gestion des stocks</a:t>
            </a:r>
            <a:endParaRPr lang="fr-FR" sz="2500" b="1" strike="noStrike" spc="-1" dirty="0">
              <a:solidFill>
                <a:schemeClr val="accent1"/>
              </a:solidFill>
              <a:latin typeface="Arial"/>
            </a:endParaRPr>
          </a:p>
        </p:txBody>
      </p:sp>
      <p:sp>
        <p:nvSpPr>
          <p:cNvPr id="212" name="ZoneTexte 211"/>
          <p:cNvSpPr txBox="1"/>
          <p:nvPr/>
        </p:nvSpPr>
        <p:spPr>
          <a:xfrm>
            <a:off x="6469325" y="4829580"/>
            <a:ext cx="3623760" cy="657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000" b="0" strike="noStrike" spc="-1" dirty="0">
                <a:latin typeface="Arial"/>
              </a:rPr>
              <a:t>-Etiquetage et suivi avec l’utilisation de </a:t>
            </a:r>
            <a:r>
              <a:rPr lang="fr-FR" sz="2000" b="0" strike="noStrike" spc="-1" dirty="0" err="1">
                <a:latin typeface="Arial"/>
              </a:rPr>
              <a:t>iTop</a:t>
            </a:r>
            <a:endParaRPr lang="fr-FR" sz="2000" b="0" strike="noStrike" spc="-1" dirty="0">
              <a:latin typeface="Arial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DA53AB3-0011-8B23-75FE-809456C76936}"/>
              </a:ext>
            </a:extLst>
          </p:cNvPr>
          <p:cNvSpPr txBox="1"/>
          <p:nvPr/>
        </p:nvSpPr>
        <p:spPr>
          <a:xfrm>
            <a:off x="528999" y="2547270"/>
            <a:ext cx="3903480" cy="940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000" b="0" strike="noStrike" spc="-1" dirty="0">
                <a:latin typeface="Arial"/>
              </a:rPr>
              <a:t>-Réception des </a:t>
            </a:r>
            <a:r>
              <a:rPr lang="fr-FR" sz="2000" b="0" strike="noStrike" spc="-1" dirty="0" err="1">
                <a:latin typeface="Arial"/>
              </a:rPr>
              <a:t>Macbook</a:t>
            </a:r>
            <a:r>
              <a:rPr lang="fr-FR" sz="2000" b="0" strike="noStrike" spc="-1" dirty="0">
                <a:latin typeface="Arial"/>
              </a:rPr>
              <a:t> et de leur claviers et souris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6A30644-7D98-88E1-E24E-74A6BAF76DC4}"/>
              </a:ext>
            </a:extLst>
          </p:cNvPr>
          <p:cNvSpPr txBox="1"/>
          <p:nvPr/>
        </p:nvSpPr>
        <p:spPr>
          <a:xfrm>
            <a:off x="4226074" y="3764526"/>
            <a:ext cx="693695" cy="4028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200" b="1" strike="noStrike" spc="-1" dirty="0">
                <a:solidFill>
                  <a:srgbClr val="00A933"/>
                </a:solidFill>
                <a:latin typeface="Arial"/>
              </a:rPr>
              <a:t>OK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F086EF4-C009-AC00-F861-E5B5FD89CD63}"/>
              </a:ext>
            </a:extLst>
          </p:cNvPr>
          <p:cNvSpPr txBox="1"/>
          <p:nvPr/>
        </p:nvSpPr>
        <p:spPr>
          <a:xfrm>
            <a:off x="4226073" y="2669689"/>
            <a:ext cx="693695" cy="4028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200" b="1" strike="noStrike" spc="-1" dirty="0">
                <a:solidFill>
                  <a:srgbClr val="00A933"/>
                </a:solidFill>
                <a:latin typeface="Arial"/>
              </a:rPr>
              <a:t>OK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70C5EC6-03A0-A7FC-30D8-54CF3B88010E}"/>
              </a:ext>
            </a:extLst>
          </p:cNvPr>
          <p:cNvSpPr txBox="1"/>
          <p:nvPr/>
        </p:nvSpPr>
        <p:spPr>
          <a:xfrm>
            <a:off x="6469919" y="3168779"/>
            <a:ext cx="3826080" cy="657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000" b="0" strike="noStrike" spc="-1" dirty="0">
                <a:latin typeface="Arial"/>
              </a:rPr>
              <a:t>- Programmation de maintenance et exécution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8E6454E-028D-E2A2-9104-A767C7507C34}"/>
              </a:ext>
            </a:extLst>
          </p:cNvPr>
          <p:cNvSpPr txBox="1"/>
          <p:nvPr/>
        </p:nvSpPr>
        <p:spPr>
          <a:xfrm>
            <a:off x="10093085" y="3268671"/>
            <a:ext cx="819588" cy="4028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200" b="1" strike="noStrike" spc="-1" dirty="0">
                <a:solidFill>
                  <a:srgbClr val="FF3838"/>
                </a:solidFill>
                <a:latin typeface="Arial"/>
              </a:rPr>
              <a:t>KO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26573A2-929F-6983-6DFE-13D00D97CCBF}"/>
              </a:ext>
            </a:extLst>
          </p:cNvPr>
          <p:cNvSpPr txBox="1"/>
          <p:nvPr/>
        </p:nvSpPr>
        <p:spPr>
          <a:xfrm>
            <a:off x="10102312" y="4823781"/>
            <a:ext cx="708020" cy="4028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200" b="1" strike="noStrike" spc="-1" dirty="0">
                <a:solidFill>
                  <a:srgbClr val="00A933"/>
                </a:solidFill>
                <a:latin typeface="Arial"/>
              </a:rPr>
              <a:t>OK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90624F-7ACE-5DB4-AE45-C2E0F9020E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590;p 6">
            <a:extLst>
              <a:ext uri="{FF2B5EF4-FFF2-40B4-BE49-F238E27FC236}">
                <a16:creationId xmlns:a16="http://schemas.microsoft.com/office/drawing/2014/main" id="{3697FF8E-12E6-BBA6-B477-A99DDC563C15}"/>
              </a:ext>
            </a:extLst>
          </p:cNvPr>
          <p:cNvSpPr/>
          <p:nvPr/>
        </p:nvSpPr>
        <p:spPr>
          <a:xfrm>
            <a:off x="3657960" y="2940120"/>
            <a:ext cx="352080" cy="478080"/>
          </a:xfrm>
          <a:custGeom>
            <a:avLst/>
            <a:gdLst/>
            <a:ahLst/>
            <a:cxnLst/>
            <a:rect l="l" t="t" r="r" b="b"/>
            <a:pathLst>
              <a:path w="16872" h="9216">
                <a:moveTo>
                  <a:pt x="1" y="1"/>
                </a:moveTo>
                <a:lnTo>
                  <a:pt x="3346" y="9216"/>
                </a:lnTo>
                <a:lnTo>
                  <a:pt x="16872" y="7013"/>
                </a:lnTo>
                <a:lnTo>
                  <a:pt x="16872" y="1"/>
                </a:lnTo>
                <a:close/>
              </a:path>
            </a:pathLst>
          </a:custGeom>
          <a:solidFill>
            <a:srgbClr val="A0A44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5" name="Google Shape;1591;p 6">
            <a:extLst>
              <a:ext uri="{FF2B5EF4-FFF2-40B4-BE49-F238E27FC236}">
                <a16:creationId xmlns:a16="http://schemas.microsoft.com/office/drawing/2014/main" id="{9654201E-ACAE-9DEF-855C-76B621D53898}"/>
              </a:ext>
            </a:extLst>
          </p:cNvPr>
          <p:cNvSpPr/>
          <p:nvPr/>
        </p:nvSpPr>
        <p:spPr>
          <a:xfrm>
            <a:off x="4010400" y="2556360"/>
            <a:ext cx="4629600" cy="1223640"/>
          </a:xfrm>
          <a:custGeom>
            <a:avLst/>
            <a:gdLst/>
            <a:ahLst/>
            <a:cxnLst/>
            <a:rect l="l" t="t" r="r" b="b"/>
            <a:pathLst>
              <a:path w="172487" h="22004">
                <a:moveTo>
                  <a:pt x="6347" y="1"/>
                </a:moveTo>
                <a:lnTo>
                  <a:pt x="1" y="11002"/>
                </a:lnTo>
                <a:lnTo>
                  <a:pt x="6347" y="22004"/>
                </a:lnTo>
                <a:lnTo>
                  <a:pt x="166129" y="22004"/>
                </a:lnTo>
                <a:lnTo>
                  <a:pt x="172487" y="11002"/>
                </a:lnTo>
                <a:lnTo>
                  <a:pt x="166129" y="1"/>
                </a:lnTo>
                <a:close/>
              </a:path>
            </a:pathLst>
          </a:custGeom>
          <a:solidFill>
            <a:srgbClr val="FFFFFF"/>
          </a:solidFill>
          <a:ln w="38160">
            <a:solidFill>
              <a:srgbClr val="F07817">
                <a:alpha val="70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6" name="Google Shape;1592;p 6">
            <a:extLst>
              <a:ext uri="{FF2B5EF4-FFF2-40B4-BE49-F238E27FC236}">
                <a16:creationId xmlns:a16="http://schemas.microsoft.com/office/drawing/2014/main" id="{1F0CCA5A-D9ED-803C-67C4-E1E37C04DDCB}"/>
              </a:ext>
            </a:extLst>
          </p:cNvPr>
          <p:cNvSpPr/>
          <p:nvPr/>
        </p:nvSpPr>
        <p:spPr>
          <a:xfrm>
            <a:off x="3468240" y="2376360"/>
            <a:ext cx="864360" cy="1583640"/>
          </a:xfrm>
          <a:custGeom>
            <a:avLst/>
            <a:gdLst/>
            <a:ahLst/>
            <a:cxnLst/>
            <a:rect l="l" t="t" r="r" b="b"/>
            <a:pathLst>
              <a:path w="50912" h="28016">
                <a:moveTo>
                  <a:pt x="10180" y="1"/>
                </a:moveTo>
                <a:lnTo>
                  <a:pt x="0" y="28016"/>
                </a:lnTo>
                <a:lnTo>
                  <a:pt x="41779" y="28016"/>
                </a:lnTo>
                <a:lnTo>
                  <a:pt x="50911" y="1"/>
                </a:lnTo>
                <a:close/>
              </a:path>
            </a:pathLst>
          </a:custGeom>
          <a:solidFill>
            <a:srgbClr val="FF8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2600" b="0" strike="noStrike" spc="-1" dirty="0">
                <a:latin typeface="Arial"/>
              </a:rPr>
              <a:t>3</a:t>
            </a:r>
          </a:p>
        </p:txBody>
      </p:sp>
      <p:sp>
        <p:nvSpPr>
          <p:cNvPr id="187" name="ZoneTexte 186">
            <a:extLst>
              <a:ext uri="{FF2B5EF4-FFF2-40B4-BE49-F238E27FC236}">
                <a16:creationId xmlns:a16="http://schemas.microsoft.com/office/drawing/2014/main" id="{7B0D936F-2C05-814B-22A8-9EFAF79CDBD4}"/>
              </a:ext>
            </a:extLst>
          </p:cNvPr>
          <p:cNvSpPr txBox="1"/>
          <p:nvPr/>
        </p:nvSpPr>
        <p:spPr>
          <a:xfrm>
            <a:off x="4484160" y="2877120"/>
            <a:ext cx="3615840" cy="621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800" b="1" strike="noStrike" spc="-1" dirty="0">
                <a:solidFill>
                  <a:srgbClr val="000000"/>
                </a:solidFill>
                <a:latin typeface="Roboto"/>
                <a:ea typeface="Roboto"/>
              </a:rPr>
              <a:t>Fourniture et maintien d’applications internes</a:t>
            </a:r>
            <a:endParaRPr lang="fr-FR" sz="1800" b="1" strike="noStrike" spc="-1" dirty="0">
              <a:latin typeface="Arial"/>
            </a:endParaRPr>
          </a:p>
        </p:txBody>
      </p:sp>
      <p:sp>
        <p:nvSpPr>
          <p:cNvPr id="188" name="Google Shape;1594;p 3">
            <a:extLst>
              <a:ext uri="{FF2B5EF4-FFF2-40B4-BE49-F238E27FC236}">
                <a16:creationId xmlns:a16="http://schemas.microsoft.com/office/drawing/2014/main" id="{074EB627-D688-43CE-93AF-3550B8B73794}"/>
              </a:ext>
            </a:extLst>
          </p:cNvPr>
          <p:cNvSpPr txBox="1"/>
          <p:nvPr/>
        </p:nvSpPr>
        <p:spPr>
          <a:xfrm>
            <a:off x="2514960" y="559080"/>
            <a:ext cx="6665040" cy="3207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2800" b="1" strike="noStrike" spc="-1">
                <a:solidFill>
                  <a:srgbClr val="000000"/>
                </a:solidFill>
                <a:latin typeface="Fira Sans Extra Condensed Medium"/>
                <a:ea typeface="Fira Sans Extra Condensed Medium"/>
              </a:rPr>
              <a:t>Réalisations</a:t>
            </a:r>
            <a:endParaRPr lang="fr-FR" sz="2800" b="1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146704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8873F0-AC40-60DA-9D58-1C8E25072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4;p 2">
            <a:extLst>
              <a:ext uri="{FF2B5EF4-FFF2-40B4-BE49-F238E27FC236}">
                <a16:creationId xmlns:a16="http://schemas.microsoft.com/office/drawing/2014/main" id="{C7FDB1BB-999F-B414-6008-9C50D57603BD}"/>
              </a:ext>
            </a:extLst>
          </p:cNvPr>
          <p:cNvSpPr txBox="1"/>
          <p:nvPr/>
        </p:nvSpPr>
        <p:spPr>
          <a:xfrm>
            <a:off x="2514960" y="559080"/>
            <a:ext cx="6665040" cy="3207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2800" b="1" strike="noStrike" spc="-1">
                <a:solidFill>
                  <a:srgbClr val="000000"/>
                </a:solidFill>
                <a:latin typeface="Fira Sans Extra Condensed Medium"/>
                <a:ea typeface="Fira Sans Extra Condensed Medium"/>
              </a:rPr>
              <a:t>Réalisations</a:t>
            </a:r>
            <a:endParaRPr lang="fr-FR" sz="2800" b="1" strike="noStrike" spc="-1">
              <a:latin typeface="Arial"/>
            </a:endParaRPr>
          </a:p>
        </p:txBody>
      </p:sp>
      <p:sp>
        <p:nvSpPr>
          <p:cNvPr id="160" name="ZoneTexte 159">
            <a:extLst>
              <a:ext uri="{FF2B5EF4-FFF2-40B4-BE49-F238E27FC236}">
                <a16:creationId xmlns:a16="http://schemas.microsoft.com/office/drawing/2014/main" id="{C8812C6D-32DD-57FB-075A-39E04F1B8C7F}"/>
              </a:ext>
            </a:extLst>
          </p:cNvPr>
          <p:cNvSpPr txBox="1"/>
          <p:nvPr/>
        </p:nvSpPr>
        <p:spPr>
          <a:xfrm>
            <a:off x="448200" y="1102320"/>
            <a:ext cx="4879800" cy="443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500" b="1" strike="noStrike" spc="-1" dirty="0">
                <a:solidFill>
                  <a:srgbClr val="F07817"/>
                </a:solidFill>
                <a:latin typeface="Arial"/>
              </a:rPr>
              <a:t>Identification des besoins</a:t>
            </a:r>
          </a:p>
        </p:txBody>
      </p:sp>
      <p:sp>
        <p:nvSpPr>
          <p:cNvPr id="164" name="ZoneTexte 163">
            <a:extLst>
              <a:ext uri="{FF2B5EF4-FFF2-40B4-BE49-F238E27FC236}">
                <a16:creationId xmlns:a16="http://schemas.microsoft.com/office/drawing/2014/main" id="{0631CE29-EBA5-51D8-5285-93E3A91C54B7}"/>
              </a:ext>
            </a:extLst>
          </p:cNvPr>
          <p:cNvSpPr txBox="1"/>
          <p:nvPr/>
        </p:nvSpPr>
        <p:spPr>
          <a:xfrm>
            <a:off x="6352988" y="1076887"/>
            <a:ext cx="4879800" cy="7974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500" b="1" strike="noStrike" spc="-1" dirty="0">
                <a:solidFill>
                  <a:srgbClr val="F07817"/>
                </a:solidFill>
                <a:latin typeface="Arial"/>
              </a:rPr>
              <a:t>Gestion des accès et des données</a:t>
            </a:r>
          </a:p>
        </p:txBody>
      </p:sp>
      <p:sp>
        <p:nvSpPr>
          <p:cNvPr id="166" name="ZoneTexte 165">
            <a:extLst>
              <a:ext uri="{FF2B5EF4-FFF2-40B4-BE49-F238E27FC236}">
                <a16:creationId xmlns:a16="http://schemas.microsoft.com/office/drawing/2014/main" id="{68D38C8C-B484-6345-3198-FB8410520560}"/>
              </a:ext>
            </a:extLst>
          </p:cNvPr>
          <p:cNvSpPr txBox="1"/>
          <p:nvPr/>
        </p:nvSpPr>
        <p:spPr>
          <a:xfrm>
            <a:off x="6523214" y="1883121"/>
            <a:ext cx="4019760" cy="657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000" b="0" strike="noStrike" spc="-1" dirty="0">
                <a:latin typeface="Arial"/>
              </a:rPr>
              <a:t>- Mise en place de règles et sécurisation.</a:t>
            </a:r>
          </a:p>
        </p:txBody>
      </p:sp>
      <p:sp>
        <p:nvSpPr>
          <p:cNvPr id="167" name="ZoneTexte 166">
            <a:extLst>
              <a:ext uri="{FF2B5EF4-FFF2-40B4-BE49-F238E27FC236}">
                <a16:creationId xmlns:a16="http://schemas.microsoft.com/office/drawing/2014/main" id="{0327711A-03FB-D61E-D31C-C766468E0EB4}"/>
              </a:ext>
            </a:extLst>
          </p:cNvPr>
          <p:cNvSpPr txBox="1"/>
          <p:nvPr/>
        </p:nvSpPr>
        <p:spPr>
          <a:xfrm>
            <a:off x="368818" y="2461267"/>
            <a:ext cx="5167440" cy="443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500" b="1" strike="noStrike" spc="-1" dirty="0">
                <a:solidFill>
                  <a:srgbClr val="F07817"/>
                </a:solidFill>
                <a:latin typeface="Arial"/>
              </a:rPr>
              <a:t>Développement ou Recherche d’applications</a:t>
            </a:r>
          </a:p>
        </p:txBody>
      </p:sp>
      <p:sp>
        <p:nvSpPr>
          <p:cNvPr id="169" name="ZoneTexte 168">
            <a:extLst>
              <a:ext uri="{FF2B5EF4-FFF2-40B4-BE49-F238E27FC236}">
                <a16:creationId xmlns:a16="http://schemas.microsoft.com/office/drawing/2014/main" id="{A6615177-BF71-50CC-213F-A8B00B146DAC}"/>
              </a:ext>
            </a:extLst>
          </p:cNvPr>
          <p:cNvSpPr txBox="1"/>
          <p:nvPr/>
        </p:nvSpPr>
        <p:spPr>
          <a:xfrm>
            <a:off x="3913640" y="1573508"/>
            <a:ext cx="819588" cy="4028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200" b="1" strike="noStrike" spc="-1" dirty="0">
                <a:solidFill>
                  <a:srgbClr val="00A933"/>
                </a:solidFill>
                <a:latin typeface="Arial"/>
              </a:rPr>
              <a:t>OK</a:t>
            </a:r>
          </a:p>
        </p:txBody>
      </p:sp>
      <p:sp>
        <p:nvSpPr>
          <p:cNvPr id="173" name="ZoneTexte 172">
            <a:extLst>
              <a:ext uri="{FF2B5EF4-FFF2-40B4-BE49-F238E27FC236}">
                <a16:creationId xmlns:a16="http://schemas.microsoft.com/office/drawing/2014/main" id="{7CB87969-89D7-B4F0-C566-5159420A7FE0}"/>
              </a:ext>
            </a:extLst>
          </p:cNvPr>
          <p:cNvSpPr txBox="1"/>
          <p:nvPr/>
        </p:nvSpPr>
        <p:spPr>
          <a:xfrm>
            <a:off x="618897" y="3252948"/>
            <a:ext cx="3271680" cy="597974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000" b="0" strike="noStrike" spc="-1" dirty="0">
                <a:latin typeface="Arial"/>
              </a:rPr>
              <a:t>- Etude et déploiement d’applications open source</a:t>
            </a:r>
          </a:p>
        </p:txBody>
      </p:sp>
      <p:sp>
        <p:nvSpPr>
          <p:cNvPr id="176" name="ZoneTexte 175">
            <a:extLst>
              <a:ext uri="{FF2B5EF4-FFF2-40B4-BE49-F238E27FC236}">
                <a16:creationId xmlns:a16="http://schemas.microsoft.com/office/drawing/2014/main" id="{F230F11E-BB02-F7C3-91DC-65053DD0BDD6}"/>
              </a:ext>
            </a:extLst>
          </p:cNvPr>
          <p:cNvSpPr txBox="1"/>
          <p:nvPr/>
        </p:nvSpPr>
        <p:spPr>
          <a:xfrm>
            <a:off x="612000" y="1612260"/>
            <a:ext cx="3271680" cy="728847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000" b="0" strike="noStrike" spc="-1" dirty="0">
                <a:latin typeface="Arial"/>
              </a:rPr>
              <a:t>-Recensement des besoins de chaque département</a:t>
            </a:r>
          </a:p>
        </p:txBody>
      </p:sp>
      <p:sp>
        <p:nvSpPr>
          <p:cNvPr id="177" name="ZoneTexte 176">
            <a:extLst>
              <a:ext uri="{FF2B5EF4-FFF2-40B4-BE49-F238E27FC236}">
                <a16:creationId xmlns:a16="http://schemas.microsoft.com/office/drawing/2014/main" id="{AE82BEDB-D624-886F-825B-F2CC4524F39D}"/>
              </a:ext>
            </a:extLst>
          </p:cNvPr>
          <p:cNvSpPr txBox="1"/>
          <p:nvPr/>
        </p:nvSpPr>
        <p:spPr>
          <a:xfrm>
            <a:off x="3913640" y="3999080"/>
            <a:ext cx="819588" cy="4028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200" b="1" strike="noStrike" spc="-1" dirty="0">
                <a:solidFill>
                  <a:srgbClr val="FF3838"/>
                </a:solidFill>
                <a:latin typeface="Arial"/>
              </a:rPr>
              <a:t>KO</a:t>
            </a:r>
          </a:p>
        </p:txBody>
      </p:sp>
      <p:sp>
        <p:nvSpPr>
          <p:cNvPr id="178" name="ZoneTexte 177">
            <a:extLst>
              <a:ext uri="{FF2B5EF4-FFF2-40B4-BE49-F238E27FC236}">
                <a16:creationId xmlns:a16="http://schemas.microsoft.com/office/drawing/2014/main" id="{85EF5218-09B7-FBAB-CD47-FB1899E0479E}"/>
              </a:ext>
            </a:extLst>
          </p:cNvPr>
          <p:cNvSpPr txBox="1"/>
          <p:nvPr/>
        </p:nvSpPr>
        <p:spPr>
          <a:xfrm>
            <a:off x="6330547" y="3488165"/>
            <a:ext cx="4087440" cy="443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500" b="1" strike="noStrike" spc="-1" dirty="0">
                <a:solidFill>
                  <a:srgbClr val="F07817"/>
                </a:solidFill>
                <a:latin typeface="Arial"/>
              </a:rPr>
              <a:t>Support et Assistance</a:t>
            </a:r>
          </a:p>
        </p:txBody>
      </p:sp>
      <p:sp>
        <p:nvSpPr>
          <p:cNvPr id="179" name="ZoneTexte 178">
            <a:extLst>
              <a:ext uri="{FF2B5EF4-FFF2-40B4-BE49-F238E27FC236}">
                <a16:creationId xmlns:a16="http://schemas.microsoft.com/office/drawing/2014/main" id="{EE790172-AB85-568E-E619-A24B0A03B37D}"/>
              </a:ext>
            </a:extLst>
          </p:cNvPr>
          <p:cNvSpPr txBox="1"/>
          <p:nvPr/>
        </p:nvSpPr>
        <p:spPr>
          <a:xfrm>
            <a:off x="6523214" y="3921549"/>
            <a:ext cx="3271680" cy="940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000" b="0" strike="noStrike" spc="-1" dirty="0">
                <a:latin typeface="Arial"/>
              </a:rPr>
              <a:t>- Fourniture de la documentation des guides d’utilisation des outils.</a:t>
            </a:r>
          </a:p>
        </p:txBody>
      </p:sp>
      <p:sp>
        <p:nvSpPr>
          <p:cNvPr id="181" name="ZoneTexte 180">
            <a:extLst>
              <a:ext uri="{FF2B5EF4-FFF2-40B4-BE49-F238E27FC236}">
                <a16:creationId xmlns:a16="http://schemas.microsoft.com/office/drawing/2014/main" id="{151D33C6-77DB-7410-4567-2542013C76FB}"/>
              </a:ext>
            </a:extLst>
          </p:cNvPr>
          <p:cNvSpPr txBox="1"/>
          <p:nvPr/>
        </p:nvSpPr>
        <p:spPr>
          <a:xfrm>
            <a:off x="327096" y="4793309"/>
            <a:ext cx="4879800" cy="589757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500" b="1" strike="noStrike" spc="-1" dirty="0">
                <a:solidFill>
                  <a:srgbClr val="F07817"/>
                </a:solidFill>
                <a:latin typeface="Arial"/>
              </a:rPr>
              <a:t>Amélioration continue</a:t>
            </a:r>
          </a:p>
        </p:txBody>
      </p:sp>
      <p:sp>
        <p:nvSpPr>
          <p:cNvPr id="182" name="ZoneTexte 181">
            <a:extLst>
              <a:ext uri="{FF2B5EF4-FFF2-40B4-BE49-F238E27FC236}">
                <a16:creationId xmlns:a16="http://schemas.microsoft.com/office/drawing/2014/main" id="{129FA736-754D-C83F-6086-217ACA0AC21A}"/>
              </a:ext>
            </a:extLst>
          </p:cNvPr>
          <p:cNvSpPr txBox="1"/>
          <p:nvPr/>
        </p:nvSpPr>
        <p:spPr>
          <a:xfrm>
            <a:off x="550836" y="5305577"/>
            <a:ext cx="3623760" cy="657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000" b="0" strike="noStrike" spc="-1" dirty="0">
                <a:latin typeface="Arial"/>
              </a:rPr>
              <a:t>- Supervision de la disponibilité des </a:t>
            </a:r>
            <a:r>
              <a:rPr lang="fr-FR" sz="2000" spc="-1" dirty="0">
                <a:latin typeface="Arial"/>
              </a:rPr>
              <a:t>applications</a:t>
            </a:r>
            <a:endParaRPr lang="fr-FR" sz="2000" b="0" strike="noStrike" spc="-1" dirty="0">
              <a:latin typeface="Arial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8246AFF-1716-0F4A-A563-0F1144008B7C}"/>
              </a:ext>
            </a:extLst>
          </p:cNvPr>
          <p:cNvSpPr txBox="1"/>
          <p:nvPr/>
        </p:nvSpPr>
        <p:spPr>
          <a:xfrm>
            <a:off x="6470034" y="4856312"/>
            <a:ext cx="4019760" cy="657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000" b="0" strike="noStrike" spc="-1" dirty="0">
                <a:latin typeface="Arial"/>
              </a:rPr>
              <a:t>-Assistance technique aux collaborateurs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AB3AFCE-F41E-F80E-6F42-20681547B574}"/>
              </a:ext>
            </a:extLst>
          </p:cNvPr>
          <p:cNvSpPr txBox="1"/>
          <p:nvPr/>
        </p:nvSpPr>
        <p:spPr>
          <a:xfrm>
            <a:off x="10471167" y="3882783"/>
            <a:ext cx="819588" cy="4028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200" b="1" strike="noStrike" spc="-1" dirty="0">
                <a:solidFill>
                  <a:srgbClr val="00A933"/>
                </a:solidFill>
                <a:latin typeface="Arial"/>
              </a:rPr>
              <a:t>OK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56E6278-7068-95A0-4F73-073A66C36CCA}"/>
              </a:ext>
            </a:extLst>
          </p:cNvPr>
          <p:cNvSpPr txBox="1"/>
          <p:nvPr/>
        </p:nvSpPr>
        <p:spPr>
          <a:xfrm>
            <a:off x="3897474" y="5149358"/>
            <a:ext cx="819588" cy="4028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200" b="1" strike="noStrike" spc="-1" dirty="0">
                <a:solidFill>
                  <a:srgbClr val="00A933"/>
                </a:solidFill>
                <a:latin typeface="Arial"/>
              </a:rPr>
              <a:t>OK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ED4E41F-E166-356F-FA2C-E4334234E329}"/>
              </a:ext>
            </a:extLst>
          </p:cNvPr>
          <p:cNvSpPr txBox="1"/>
          <p:nvPr/>
        </p:nvSpPr>
        <p:spPr>
          <a:xfrm>
            <a:off x="6523214" y="2623766"/>
            <a:ext cx="4019760" cy="657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000" b="0" strike="noStrike" spc="-1" dirty="0">
                <a:latin typeface="Arial"/>
              </a:rPr>
              <a:t>- Rédaction et publication des politiques de sécurité de données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6CBF0CF-D63B-E530-1333-210E59B6871B}"/>
              </a:ext>
            </a:extLst>
          </p:cNvPr>
          <p:cNvSpPr txBox="1"/>
          <p:nvPr/>
        </p:nvSpPr>
        <p:spPr>
          <a:xfrm>
            <a:off x="10471167" y="2723634"/>
            <a:ext cx="819588" cy="4028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200" b="1" strike="noStrike" spc="-1" dirty="0">
                <a:solidFill>
                  <a:srgbClr val="FF3838"/>
                </a:solidFill>
                <a:latin typeface="Arial"/>
              </a:rPr>
              <a:t>KO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6CCB977-B283-3480-EAC8-96A7759C716B}"/>
              </a:ext>
            </a:extLst>
          </p:cNvPr>
          <p:cNvSpPr txBox="1"/>
          <p:nvPr/>
        </p:nvSpPr>
        <p:spPr>
          <a:xfrm>
            <a:off x="10413200" y="1869914"/>
            <a:ext cx="819588" cy="4028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200" b="1" strike="noStrike" spc="-1" dirty="0">
                <a:solidFill>
                  <a:srgbClr val="00A933"/>
                </a:solidFill>
                <a:latin typeface="Arial"/>
              </a:rPr>
              <a:t>OK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9C702D2-CD7B-DF11-B762-FFB12524ED2C}"/>
              </a:ext>
            </a:extLst>
          </p:cNvPr>
          <p:cNvSpPr txBox="1"/>
          <p:nvPr/>
        </p:nvSpPr>
        <p:spPr>
          <a:xfrm>
            <a:off x="618896" y="3926664"/>
            <a:ext cx="3102077" cy="657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000" b="0" strike="noStrike" spc="-1" dirty="0">
                <a:latin typeface="Arial"/>
              </a:rPr>
              <a:t>- Développement à l’interne d’applications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81575C7-9D13-C862-4F92-8077F1A5BF2C}"/>
              </a:ext>
            </a:extLst>
          </p:cNvPr>
          <p:cNvSpPr txBox="1"/>
          <p:nvPr/>
        </p:nvSpPr>
        <p:spPr>
          <a:xfrm>
            <a:off x="3897474" y="3258434"/>
            <a:ext cx="819588" cy="4028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200" b="1" strike="noStrike" spc="-1" dirty="0">
                <a:solidFill>
                  <a:srgbClr val="00A933"/>
                </a:solidFill>
                <a:latin typeface="Arial"/>
              </a:rPr>
              <a:t>OK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8F09A79-2381-8BEB-A690-156D0BD39270}"/>
              </a:ext>
            </a:extLst>
          </p:cNvPr>
          <p:cNvSpPr txBox="1"/>
          <p:nvPr/>
        </p:nvSpPr>
        <p:spPr>
          <a:xfrm>
            <a:off x="10471167" y="4815454"/>
            <a:ext cx="819588" cy="4028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200" b="1" strike="noStrike" spc="-1" dirty="0">
                <a:solidFill>
                  <a:srgbClr val="00A933"/>
                </a:solidFill>
                <a:latin typeface="Arial"/>
              </a:rPr>
              <a:t>OK</a:t>
            </a:r>
          </a:p>
        </p:txBody>
      </p:sp>
    </p:spTree>
    <p:extLst>
      <p:ext uri="{BB962C8B-B14F-4D97-AF65-F5344CB8AC3E}">
        <p14:creationId xmlns:p14="http://schemas.microsoft.com/office/powerpoint/2010/main" val="24558890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2AC586-0EDA-2173-F687-D8D5B3E4BB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590;p 6">
            <a:extLst>
              <a:ext uri="{FF2B5EF4-FFF2-40B4-BE49-F238E27FC236}">
                <a16:creationId xmlns:a16="http://schemas.microsoft.com/office/drawing/2014/main" id="{080DB4A1-5EA8-DD8A-A79F-70F76A5A16B4}"/>
              </a:ext>
            </a:extLst>
          </p:cNvPr>
          <p:cNvSpPr/>
          <p:nvPr/>
        </p:nvSpPr>
        <p:spPr>
          <a:xfrm>
            <a:off x="3657960" y="2940120"/>
            <a:ext cx="352080" cy="478080"/>
          </a:xfrm>
          <a:custGeom>
            <a:avLst/>
            <a:gdLst/>
            <a:ahLst/>
            <a:cxnLst/>
            <a:rect l="l" t="t" r="r" b="b"/>
            <a:pathLst>
              <a:path w="16872" h="9216">
                <a:moveTo>
                  <a:pt x="1" y="1"/>
                </a:moveTo>
                <a:lnTo>
                  <a:pt x="3346" y="9216"/>
                </a:lnTo>
                <a:lnTo>
                  <a:pt x="16872" y="7013"/>
                </a:lnTo>
                <a:lnTo>
                  <a:pt x="16872" y="1"/>
                </a:lnTo>
                <a:close/>
              </a:path>
            </a:pathLst>
          </a:custGeom>
          <a:solidFill>
            <a:srgbClr val="A0A44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5" name="Google Shape;1591;p 6">
            <a:extLst>
              <a:ext uri="{FF2B5EF4-FFF2-40B4-BE49-F238E27FC236}">
                <a16:creationId xmlns:a16="http://schemas.microsoft.com/office/drawing/2014/main" id="{93FC2724-5D4E-7FC4-21D6-6B5A0B95A180}"/>
              </a:ext>
            </a:extLst>
          </p:cNvPr>
          <p:cNvSpPr/>
          <p:nvPr/>
        </p:nvSpPr>
        <p:spPr>
          <a:xfrm>
            <a:off x="4010400" y="2556360"/>
            <a:ext cx="4629600" cy="1223640"/>
          </a:xfrm>
          <a:custGeom>
            <a:avLst/>
            <a:gdLst/>
            <a:ahLst/>
            <a:cxnLst/>
            <a:rect l="l" t="t" r="r" b="b"/>
            <a:pathLst>
              <a:path w="172487" h="22004">
                <a:moveTo>
                  <a:pt x="6347" y="1"/>
                </a:moveTo>
                <a:lnTo>
                  <a:pt x="1" y="11002"/>
                </a:lnTo>
                <a:lnTo>
                  <a:pt x="6347" y="22004"/>
                </a:lnTo>
                <a:lnTo>
                  <a:pt x="166129" y="22004"/>
                </a:lnTo>
                <a:lnTo>
                  <a:pt x="172487" y="11002"/>
                </a:lnTo>
                <a:lnTo>
                  <a:pt x="166129" y="1"/>
                </a:lnTo>
                <a:close/>
              </a:path>
            </a:pathLst>
          </a:custGeom>
          <a:solidFill>
            <a:srgbClr val="FFFFFF"/>
          </a:solidFill>
          <a:ln w="38160">
            <a:solidFill>
              <a:schemeClr val="accent1">
                <a:alpha val="70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6" name="Google Shape;1592;p 6">
            <a:extLst>
              <a:ext uri="{FF2B5EF4-FFF2-40B4-BE49-F238E27FC236}">
                <a16:creationId xmlns:a16="http://schemas.microsoft.com/office/drawing/2014/main" id="{A6D091E6-A26F-7B39-B2B9-A2A3ACE7C7E4}"/>
              </a:ext>
            </a:extLst>
          </p:cNvPr>
          <p:cNvSpPr/>
          <p:nvPr/>
        </p:nvSpPr>
        <p:spPr>
          <a:xfrm>
            <a:off x="3468240" y="2376360"/>
            <a:ext cx="864360" cy="1583640"/>
          </a:xfrm>
          <a:custGeom>
            <a:avLst/>
            <a:gdLst/>
            <a:ahLst/>
            <a:cxnLst/>
            <a:rect l="l" t="t" r="r" b="b"/>
            <a:pathLst>
              <a:path w="50912" h="28016">
                <a:moveTo>
                  <a:pt x="10180" y="1"/>
                </a:moveTo>
                <a:lnTo>
                  <a:pt x="0" y="28016"/>
                </a:lnTo>
                <a:lnTo>
                  <a:pt x="41779" y="28016"/>
                </a:lnTo>
                <a:lnTo>
                  <a:pt x="50911" y="1"/>
                </a:ln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2600" spc="-1" dirty="0">
                <a:solidFill>
                  <a:srgbClr val="FFFFFF"/>
                </a:solidFill>
                <a:latin typeface="Fira Sans Extra Condensed Medium"/>
              </a:rPr>
              <a:t>4</a:t>
            </a:r>
            <a:endParaRPr lang="fr-FR" sz="2600" b="0" strike="noStrike" spc="-1" dirty="0">
              <a:latin typeface="Arial"/>
            </a:endParaRPr>
          </a:p>
        </p:txBody>
      </p:sp>
      <p:sp>
        <p:nvSpPr>
          <p:cNvPr id="187" name="ZoneTexte 186">
            <a:extLst>
              <a:ext uri="{FF2B5EF4-FFF2-40B4-BE49-F238E27FC236}">
                <a16:creationId xmlns:a16="http://schemas.microsoft.com/office/drawing/2014/main" id="{60A57795-9073-5C24-9EB5-A250B8AB485A}"/>
              </a:ext>
            </a:extLst>
          </p:cNvPr>
          <p:cNvSpPr txBox="1"/>
          <p:nvPr/>
        </p:nvSpPr>
        <p:spPr>
          <a:xfrm>
            <a:off x="4484160" y="2877120"/>
            <a:ext cx="3615840" cy="621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800" b="1" strike="noStrike" spc="-1" dirty="0">
                <a:solidFill>
                  <a:srgbClr val="000000"/>
                </a:solidFill>
                <a:latin typeface="Roboto"/>
                <a:ea typeface="Roboto"/>
              </a:rPr>
              <a:t>Créer, communiquer et mettre à jour un catalogue de service</a:t>
            </a:r>
            <a:endParaRPr lang="fr-FR" sz="1800" b="1" strike="noStrike" spc="-1" dirty="0">
              <a:latin typeface="Arial"/>
            </a:endParaRPr>
          </a:p>
        </p:txBody>
      </p:sp>
      <p:sp>
        <p:nvSpPr>
          <p:cNvPr id="188" name="Google Shape;1594;p 3">
            <a:extLst>
              <a:ext uri="{FF2B5EF4-FFF2-40B4-BE49-F238E27FC236}">
                <a16:creationId xmlns:a16="http://schemas.microsoft.com/office/drawing/2014/main" id="{60AB7DC5-EEE8-F75E-79C3-23640E7042CB}"/>
              </a:ext>
            </a:extLst>
          </p:cNvPr>
          <p:cNvSpPr txBox="1"/>
          <p:nvPr/>
        </p:nvSpPr>
        <p:spPr>
          <a:xfrm>
            <a:off x="2514960" y="559080"/>
            <a:ext cx="6665040" cy="3207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2800" b="1" strike="noStrike" spc="-1">
                <a:solidFill>
                  <a:srgbClr val="000000"/>
                </a:solidFill>
                <a:latin typeface="Fira Sans Extra Condensed Medium"/>
                <a:ea typeface="Fira Sans Extra Condensed Medium"/>
              </a:rPr>
              <a:t>Réalisations</a:t>
            </a:r>
            <a:endParaRPr lang="fr-FR" sz="2800" b="1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055935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3CCE1-21ED-E429-64E6-5804DEBA39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4;p 2">
            <a:extLst>
              <a:ext uri="{FF2B5EF4-FFF2-40B4-BE49-F238E27FC236}">
                <a16:creationId xmlns:a16="http://schemas.microsoft.com/office/drawing/2014/main" id="{76245EE4-14CD-8079-4870-083A189499B6}"/>
              </a:ext>
            </a:extLst>
          </p:cNvPr>
          <p:cNvSpPr txBox="1"/>
          <p:nvPr/>
        </p:nvSpPr>
        <p:spPr>
          <a:xfrm>
            <a:off x="2514960" y="559080"/>
            <a:ext cx="6665040" cy="3207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2800" b="1" strike="noStrike" spc="-1">
                <a:solidFill>
                  <a:srgbClr val="000000"/>
                </a:solidFill>
                <a:latin typeface="Fira Sans Extra Condensed Medium"/>
                <a:ea typeface="Fira Sans Extra Condensed Medium"/>
              </a:rPr>
              <a:t>Réalisations</a:t>
            </a:r>
            <a:endParaRPr lang="fr-FR" sz="2800" b="1" strike="noStrike" spc="-1">
              <a:latin typeface="Arial"/>
            </a:endParaRPr>
          </a:p>
        </p:txBody>
      </p:sp>
      <p:sp>
        <p:nvSpPr>
          <p:cNvPr id="160" name="ZoneTexte 159">
            <a:extLst>
              <a:ext uri="{FF2B5EF4-FFF2-40B4-BE49-F238E27FC236}">
                <a16:creationId xmlns:a16="http://schemas.microsoft.com/office/drawing/2014/main" id="{31A2CD40-647F-D2F1-08C9-EB88ECF1EA7F}"/>
              </a:ext>
            </a:extLst>
          </p:cNvPr>
          <p:cNvSpPr txBox="1"/>
          <p:nvPr/>
        </p:nvSpPr>
        <p:spPr>
          <a:xfrm>
            <a:off x="448200" y="1102320"/>
            <a:ext cx="4879800" cy="443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500" b="1" strike="noStrike" spc="-1" dirty="0">
                <a:solidFill>
                  <a:schemeClr val="accent1"/>
                </a:solidFill>
                <a:latin typeface="Arial"/>
              </a:rPr>
              <a:t>Création du catalogue de services</a:t>
            </a:r>
          </a:p>
        </p:txBody>
      </p:sp>
      <p:sp>
        <p:nvSpPr>
          <p:cNvPr id="167" name="ZoneTexte 166">
            <a:extLst>
              <a:ext uri="{FF2B5EF4-FFF2-40B4-BE49-F238E27FC236}">
                <a16:creationId xmlns:a16="http://schemas.microsoft.com/office/drawing/2014/main" id="{4D07805E-A45D-DA04-47FD-AE98F1CF1ED2}"/>
              </a:ext>
            </a:extLst>
          </p:cNvPr>
          <p:cNvSpPr txBox="1"/>
          <p:nvPr/>
        </p:nvSpPr>
        <p:spPr>
          <a:xfrm>
            <a:off x="5726880" y="1096756"/>
            <a:ext cx="5167440" cy="443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500" b="1" strike="noStrike" spc="-1" dirty="0">
                <a:solidFill>
                  <a:schemeClr val="accent1"/>
                </a:solidFill>
                <a:latin typeface="Arial"/>
              </a:rPr>
              <a:t>Communication du catalogue</a:t>
            </a:r>
          </a:p>
        </p:txBody>
      </p:sp>
      <p:sp>
        <p:nvSpPr>
          <p:cNvPr id="177" name="ZoneTexte 176">
            <a:extLst>
              <a:ext uri="{FF2B5EF4-FFF2-40B4-BE49-F238E27FC236}">
                <a16:creationId xmlns:a16="http://schemas.microsoft.com/office/drawing/2014/main" id="{2508DFC2-43DC-7447-5E7A-B9CA8063B5B3}"/>
              </a:ext>
            </a:extLst>
          </p:cNvPr>
          <p:cNvSpPr txBox="1"/>
          <p:nvPr/>
        </p:nvSpPr>
        <p:spPr>
          <a:xfrm>
            <a:off x="4506745" y="3411013"/>
            <a:ext cx="713759" cy="4028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200" b="1" strike="noStrike" spc="-1">
                <a:solidFill>
                  <a:srgbClr val="FF3838"/>
                </a:solidFill>
                <a:latin typeface="Arial"/>
              </a:rPr>
              <a:t>KO</a:t>
            </a:r>
          </a:p>
        </p:txBody>
      </p:sp>
      <p:sp>
        <p:nvSpPr>
          <p:cNvPr id="178" name="ZoneTexte 177">
            <a:extLst>
              <a:ext uri="{FF2B5EF4-FFF2-40B4-BE49-F238E27FC236}">
                <a16:creationId xmlns:a16="http://schemas.microsoft.com/office/drawing/2014/main" id="{A21081CD-2ED4-316B-34D2-1DE1602B4382}"/>
              </a:ext>
            </a:extLst>
          </p:cNvPr>
          <p:cNvSpPr txBox="1"/>
          <p:nvPr/>
        </p:nvSpPr>
        <p:spPr>
          <a:xfrm>
            <a:off x="514133" y="3460333"/>
            <a:ext cx="4087440" cy="443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500" b="1" strike="noStrike" spc="-1" dirty="0">
                <a:solidFill>
                  <a:schemeClr val="accent1"/>
                </a:solidFill>
                <a:latin typeface="Arial"/>
              </a:rPr>
              <a:t>Mise à jour régulière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A5D9841-79AE-E107-F075-34260BA5EEDE}"/>
              </a:ext>
            </a:extLst>
          </p:cNvPr>
          <p:cNvSpPr txBox="1"/>
          <p:nvPr/>
        </p:nvSpPr>
        <p:spPr>
          <a:xfrm>
            <a:off x="10461378" y="1146775"/>
            <a:ext cx="713759" cy="4028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200" b="1" strike="noStrike" spc="-1">
                <a:solidFill>
                  <a:srgbClr val="FF3838"/>
                </a:solidFill>
                <a:latin typeface="Arial"/>
              </a:rPr>
              <a:t>KO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3C76BCC-40DD-C080-6703-C2E710B590B3}"/>
              </a:ext>
            </a:extLst>
          </p:cNvPr>
          <p:cNvSpPr txBox="1"/>
          <p:nvPr/>
        </p:nvSpPr>
        <p:spPr>
          <a:xfrm>
            <a:off x="4536029" y="1165445"/>
            <a:ext cx="713759" cy="4028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200" b="1" strike="noStrike" spc="-1">
                <a:solidFill>
                  <a:srgbClr val="FF3838"/>
                </a:solidFill>
                <a:latin typeface="Arial"/>
              </a:rPr>
              <a:t>KO</a:t>
            </a:r>
          </a:p>
        </p:txBody>
      </p:sp>
    </p:spTree>
    <p:extLst>
      <p:ext uri="{BB962C8B-B14F-4D97-AF65-F5344CB8AC3E}">
        <p14:creationId xmlns:p14="http://schemas.microsoft.com/office/powerpoint/2010/main" val="41457767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07C086-5380-969E-0119-6B97CB6488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590;p 6">
            <a:extLst>
              <a:ext uri="{FF2B5EF4-FFF2-40B4-BE49-F238E27FC236}">
                <a16:creationId xmlns:a16="http://schemas.microsoft.com/office/drawing/2014/main" id="{02DAAF89-03C4-4241-F142-FF41F04E358C}"/>
              </a:ext>
            </a:extLst>
          </p:cNvPr>
          <p:cNvSpPr/>
          <p:nvPr/>
        </p:nvSpPr>
        <p:spPr>
          <a:xfrm>
            <a:off x="3657960" y="2940120"/>
            <a:ext cx="352080" cy="478080"/>
          </a:xfrm>
          <a:custGeom>
            <a:avLst/>
            <a:gdLst/>
            <a:ahLst/>
            <a:cxnLst/>
            <a:rect l="l" t="t" r="r" b="b"/>
            <a:pathLst>
              <a:path w="16872" h="9216">
                <a:moveTo>
                  <a:pt x="1" y="1"/>
                </a:moveTo>
                <a:lnTo>
                  <a:pt x="3346" y="9216"/>
                </a:lnTo>
                <a:lnTo>
                  <a:pt x="16872" y="7013"/>
                </a:lnTo>
                <a:lnTo>
                  <a:pt x="16872" y="1"/>
                </a:lnTo>
                <a:close/>
              </a:path>
            </a:pathLst>
          </a:custGeom>
          <a:solidFill>
            <a:srgbClr val="A0A44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5" name="Google Shape;1591;p 6">
            <a:extLst>
              <a:ext uri="{FF2B5EF4-FFF2-40B4-BE49-F238E27FC236}">
                <a16:creationId xmlns:a16="http://schemas.microsoft.com/office/drawing/2014/main" id="{D3B299AA-5948-4206-21A0-5710BFFF23E4}"/>
              </a:ext>
            </a:extLst>
          </p:cNvPr>
          <p:cNvSpPr/>
          <p:nvPr/>
        </p:nvSpPr>
        <p:spPr>
          <a:xfrm>
            <a:off x="4010400" y="2556360"/>
            <a:ext cx="4629600" cy="1223640"/>
          </a:xfrm>
          <a:custGeom>
            <a:avLst/>
            <a:gdLst/>
            <a:ahLst/>
            <a:cxnLst/>
            <a:rect l="l" t="t" r="r" b="b"/>
            <a:pathLst>
              <a:path w="172487" h="22004">
                <a:moveTo>
                  <a:pt x="6347" y="1"/>
                </a:moveTo>
                <a:lnTo>
                  <a:pt x="1" y="11002"/>
                </a:lnTo>
                <a:lnTo>
                  <a:pt x="6347" y="22004"/>
                </a:lnTo>
                <a:lnTo>
                  <a:pt x="166129" y="22004"/>
                </a:lnTo>
                <a:lnTo>
                  <a:pt x="172487" y="11002"/>
                </a:lnTo>
                <a:lnTo>
                  <a:pt x="166129" y="1"/>
                </a:lnTo>
                <a:close/>
              </a:path>
            </a:pathLst>
          </a:custGeom>
          <a:solidFill>
            <a:srgbClr val="FFFFFF"/>
          </a:solidFill>
          <a:ln w="38160">
            <a:solidFill>
              <a:srgbClr val="F07817">
                <a:alpha val="70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6" name="Google Shape;1592;p 6">
            <a:extLst>
              <a:ext uri="{FF2B5EF4-FFF2-40B4-BE49-F238E27FC236}">
                <a16:creationId xmlns:a16="http://schemas.microsoft.com/office/drawing/2014/main" id="{1AC6D2E3-42B6-4D11-08C6-C2D5E2C118AB}"/>
              </a:ext>
            </a:extLst>
          </p:cNvPr>
          <p:cNvSpPr/>
          <p:nvPr/>
        </p:nvSpPr>
        <p:spPr>
          <a:xfrm>
            <a:off x="3468240" y="2376360"/>
            <a:ext cx="864360" cy="1583640"/>
          </a:xfrm>
          <a:custGeom>
            <a:avLst/>
            <a:gdLst/>
            <a:ahLst/>
            <a:cxnLst/>
            <a:rect l="l" t="t" r="r" b="b"/>
            <a:pathLst>
              <a:path w="50912" h="28016">
                <a:moveTo>
                  <a:pt x="10180" y="1"/>
                </a:moveTo>
                <a:lnTo>
                  <a:pt x="0" y="28016"/>
                </a:lnTo>
                <a:lnTo>
                  <a:pt x="41779" y="28016"/>
                </a:lnTo>
                <a:lnTo>
                  <a:pt x="50911" y="1"/>
                </a:lnTo>
                <a:close/>
              </a:path>
            </a:pathLst>
          </a:custGeom>
          <a:solidFill>
            <a:srgbClr val="FF8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2600" b="0" strike="noStrike" spc="-1" dirty="0">
                <a:latin typeface="Arial"/>
              </a:rPr>
              <a:t>5</a:t>
            </a:r>
          </a:p>
        </p:txBody>
      </p:sp>
      <p:sp>
        <p:nvSpPr>
          <p:cNvPr id="187" name="ZoneTexte 186">
            <a:extLst>
              <a:ext uri="{FF2B5EF4-FFF2-40B4-BE49-F238E27FC236}">
                <a16:creationId xmlns:a16="http://schemas.microsoft.com/office/drawing/2014/main" id="{E526BAB4-BFFE-3F33-48C7-5ECE552C7B27}"/>
              </a:ext>
            </a:extLst>
          </p:cNvPr>
          <p:cNvSpPr txBox="1"/>
          <p:nvPr/>
        </p:nvSpPr>
        <p:spPr>
          <a:xfrm>
            <a:off x="4517280" y="2727720"/>
            <a:ext cx="3615840" cy="90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800" b="1" strike="noStrike" spc="-1" dirty="0">
                <a:solidFill>
                  <a:srgbClr val="000000"/>
                </a:solidFill>
                <a:latin typeface="Roboto"/>
                <a:ea typeface="Roboto"/>
              </a:rPr>
              <a:t>Contractualiser les relations de travail avec les différents département de l’entreprise</a:t>
            </a:r>
            <a:endParaRPr lang="fr-FR" sz="1800" b="1" strike="noStrike" spc="-1" dirty="0">
              <a:latin typeface="Arial"/>
            </a:endParaRPr>
          </a:p>
        </p:txBody>
      </p:sp>
      <p:sp>
        <p:nvSpPr>
          <p:cNvPr id="188" name="Google Shape;1594;p 3">
            <a:extLst>
              <a:ext uri="{FF2B5EF4-FFF2-40B4-BE49-F238E27FC236}">
                <a16:creationId xmlns:a16="http://schemas.microsoft.com/office/drawing/2014/main" id="{695C6D7A-711B-168B-5B97-FCFBC6F042F5}"/>
              </a:ext>
            </a:extLst>
          </p:cNvPr>
          <p:cNvSpPr txBox="1"/>
          <p:nvPr/>
        </p:nvSpPr>
        <p:spPr>
          <a:xfrm>
            <a:off x="2514960" y="559080"/>
            <a:ext cx="6665040" cy="3207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2800" b="1" strike="noStrike" spc="-1">
                <a:solidFill>
                  <a:srgbClr val="000000"/>
                </a:solidFill>
                <a:latin typeface="Fira Sans Extra Condensed Medium"/>
                <a:ea typeface="Fira Sans Extra Condensed Medium"/>
              </a:rPr>
              <a:t>Réalisations</a:t>
            </a:r>
            <a:endParaRPr lang="fr-FR" sz="2800" b="1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379334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CA994-CC84-6970-0FB6-3EDD705BF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4;p 2">
            <a:extLst>
              <a:ext uri="{FF2B5EF4-FFF2-40B4-BE49-F238E27FC236}">
                <a16:creationId xmlns:a16="http://schemas.microsoft.com/office/drawing/2014/main" id="{253A7B8E-2DB4-0306-5904-D5131C78ACB9}"/>
              </a:ext>
            </a:extLst>
          </p:cNvPr>
          <p:cNvSpPr txBox="1"/>
          <p:nvPr/>
        </p:nvSpPr>
        <p:spPr>
          <a:xfrm>
            <a:off x="2514960" y="559080"/>
            <a:ext cx="6665040" cy="3207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2800" b="1" strike="noStrike" spc="-1">
                <a:solidFill>
                  <a:srgbClr val="000000"/>
                </a:solidFill>
                <a:latin typeface="Fira Sans Extra Condensed Medium"/>
                <a:ea typeface="Fira Sans Extra Condensed Medium"/>
              </a:rPr>
              <a:t>Réalisations</a:t>
            </a:r>
            <a:endParaRPr lang="fr-FR" sz="2800" b="1" strike="noStrike" spc="-1">
              <a:latin typeface="Arial"/>
            </a:endParaRPr>
          </a:p>
        </p:txBody>
      </p:sp>
      <p:sp>
        <p:nvSpPr>
          <p:cNvPr id="160" name="ZoneTexte 159">
            <a:extLst>
              <a:ext uri="{FF2B5EF4-FFF2-40B4-BE49-F238E27FC236}">
                <a16:creationId xmlns:a16="http://schemas.microsoft.com/office/drawing/2014/main" id="{A43F6248-D5A3-1F64-8BCF-1E8CAA6DE917}"/>
              </a:ext>
            </a:extLst>
          </p:cNvPr>
          <p:cNvSpPr txBox="1"/>
          <p:nvPr/>
        </p:nvSpPr>
        <p:spPr>
          <a:xfrm>
            <a:off x="412560" y="1261980"/>
            <a:ext cx="4879800" cy="443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500" b="1" strike="noStrike" spc="-1" dirty="0">
                <a:solidFill>
                  <a:srgbClr val="F07817"/>
                </a:solidFill>
                <a:latin typeface="Arial"/>
              </a:rPr>
              <a:t>Identification des besoins</a:t>
            </a:r>
          </a:p>
        </p:txBody>
      </p:sp>
      <p:sp>
        <p:nvSpPr>
          <p:cNvPr id="167" name="ZoneTexte 166">
            <a:extLst>
              <a:ext uri="{FF2B5EF4-FFF2-40B4-BE49-F238E27FC236}">
                <a16:creationId xmlns:a16="http://schemas.microsoft.com/office/drawing/2014/main" id="{0580BE44-5108-47FA-B225-7288BFBCB989}"/>
              </a:ext>
            </a:extLst>
          </p:cNvPr>
          <p:cNvSpPr txBox="1"/>
          <p:nvPr/>
        </p:nvSpPr>
        <p:spPr>
          <a:xfrm>
            <a:off x="6336600" y="1192797"/>
            <a:ext cx="5167440" cy="443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500" b="1" strike="noStrike" spc="-1" dirty="0">
                <a:solidFill>
                  <a:srgbClr val="F07817"/>
                </a:solidFill>
                <a:latin typeface="Arial"/>
              </a:rPr>
              <a:t>Elaboration des accords de services</a:t>
            </a:r>
          </a:p>
        </p:txBody>
      </p:sp>
      <p:sp>
        <p:nvSpPr>
          <p:cNvPr id="177" name="ZoneTexte 176">
            <a:extLst>
              <a:ext uri="{FF2B5EF4-FFF2-40B4-BE49-F238E27FC236}">
                <a16:creationId xmlns:a16="http://schemas.microsoft.com/office/drawing/2014/main" id="{2FB7D531-43BB-34BD-F92E-89F95AD63C80}"/>
              </a:ext>
            </a:extLst>
          </p:cNvPr>
          <p:cNvSpPr txBox="1"/>
          <p:nvPr/>
        </p:nvSpPr>
        <p:spPr>
          <a:xfrm>
            <a:off x="4536000" y="1264058"/>
            <a:ext cx="977560" cy="4028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200" b="1" strike="noStrike" spc="-1" dirty="0">
                <a:solidFill>
                  <a:srgbClr val="FF3838"/>
                </a:solidFill>
                <a:latin typeface="Arial"/>
              </a:rPr>
              <a:t>KO</a:t>
            </a:r>
          </a:p>
        </p:txBody>
      </p:sp>
      <p:sp>
        <p:nvSpPr>
          <p:cNvPr id="178" name="ZoneTexte 177">
            <a:extLst>
              <a:ext uri="{FF2B5EF4-FFF2-40B4-BE49-F238E27FC236}">
                <a16:creationId xmlns:a16="http://schemas.microsoft.com/office/drawing/2014/main" id="{324E6DB4-CC64-7126-84CE-4660AA255D82}"/>
              </a:ext>
            </a:extLst>
          </p:cNvPr>
          <p:cNvSpPr txBox="1"/>
          <p:nvPr/>
        </p:nvSpPr>
        <p:spPr>
          <a:xfrm>
            <a:off x="412560" y="3621508"/>
            <a:ext cx="4087440" cy="443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500" b="1" strike="noStrike" spc="-1" dirty="0">
                <a:solidFill>
                  <a:srgbClr val="F07817"/>
                </a:solidFill>
                <a:latin typeface="Arial"/>
              </a:rPr>
              <a:t>Suivi et Evaluation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5B0DAB9-3F48-D4B9-288B-5AB64E1141B3}"/>
              </a:ext>
            </a:extLst>
          </p:cNvPr>
          <p:cNvSpPr txBox="1"/>
          <p:nvPr/>
        </p:nvSpPr>
        <p:spPr>
          <a:xfrm>
            <a:off x="10823168" y="1282500"/>
            <a:ext cx="819588" cy="4028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200" b="1" strike="noStrike" spc="-1" dirty="0">
                <a:solidFill>
                  <a:srgbClr val="00A933"/>
                </a:solidFill>
                <a:latin typeface="Arial"/>
              </a:rPr>
              <a:t>OK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016C31E-32CB-4187-0B54-705C94B93AF0}"/>
              </a:ext>
            </a:extLst>
          </p:cNvPr>
          <p:cNvSpPr txBox="1"/>
          <p:nvPr/>
        </p:nvSpPr>
        <p:spPr>
          <a:xfrm>
            <a:off x="3653252" y="3664269"/>
            <a:ext cx="819588" cy="4028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200" b="1" strike="noStrike" spc="-1" dirty="0">
                <a:solidFill>
                  <a:srgbClr val="00A933"/>
                </a:solidFill>
                <a:latin typeface="Arial"/>
              </a:rPr>
              <a:t>OK</a:t>
            </a:r>
          </a:p>
        </p:txBody>
      </p:sp>
    </p:spTree>
    <p:extLst>
      <p:ext uri="{BB962C8B-B14F-4D97-AF65-F5344CB8AC3E}">
        <p14:creationId xmlns:p14="http://schemas.microsoft.com/office/powerpoint/2010/main" val="22906106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ZoneTexte 7"/>
          <p:cNvSpPr/>
          <p:nvPr/>
        </p:nvSpPr>
        <p:spPr>
          <a:xfrm>
            <a:off x="4396680" y="3113640"/>
            <a:ext cx="3398400" cy="623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fr-FR" sz="3500" b="1" strike="noStrike" spc="-1">
                <a:solidFill>
                  <a:srgbClr val="000000"/>
                </a:solidFill>
                <a:latin typeface="Poppins"/>
                <a:ea typeface="DejaVu Sans"/>
              </a:rPr>
              <a:t>Perspectives</a:t>
            </a:r>
            <a:endParaRPr lang="fr-FR" sz="3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ZoneTexte 7"/>
          <p:cNvSpPr/>
          <p:nvPr/>
        </p:nvSpPr>
        <p:spPr>
          <a:xfrm>
            <a:off x="2564280" y="2767320"/>
            <a:ext cx="7063560" cy="1156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fr-FR" sz="3500" b="1" strike="noStrike" spc="-1">
                <a:solidFill>
                  <a:srgbClr val="F07817"/>
                </a:solidFill>
                <a:latin typeface="Poppins"/>
                <a:ea typeface="DejaVu Sans"/>
              </a:rPr>
              <a:t>Sentiment d’appartenance,</a:t>
            </a:r>
            <a:endParaRPr lang="fr-FR" sz="35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lang="fr-FR" sz="3500" b="1" strike="noStrike" spc="-1">
                <a:solidFill>
                  <a:srgbClr val="0072CE"/>
                </a:solidFill>
                <a:latin typeface="Poppins"/>
                <a:ea typeface="DejaVu Sans"/>
              </a:rPr>
              <a:t>levier de performance</a:t>
            </a:r>
            <a:endParaRPr lang="fr-FR" sz="3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ZoneTexte 7"/>
          <p:cNvSpPr/>
          <p:nvPr/>
        </p:nvSpPr>
        <p:spPr>
          <a:xfrm>
            <a:off x="3886200" y="3062520"/>
            <a:ext cx="4419360" cy="623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fr-FR" sz="3500" b="1" strike="noStrike" spc="-1">
                <a:solidFill>
                  <a:srgbClr val="000000"/>
                </a:solidFill>
                <a:latin typeface="Poppins"/>
                <a:ea typeface="DejaVu Sans"/>
              </a:rPr>
              <a:t>FORMULE DE FIN</a:t>
            </a:r>
            <a:endParaRPr lang="fr-FR" sz="3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933</TotalTime>
  <Words>476</Words>
  <Application>Microsoft Office PowerPoint</Application>
  <PresentationFormat>Grand écran</PresentationFormat>
  <Paragraphs>137</Paragraphs>
  <Slides>21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8" baseType="lpstr">
      <vt:lpstr>Arial</vt:lpstr>
      <vt:lpstr>Fira Sans Extra Condensed Medium</vt:lpstr>
      <vt:lpstr>Poppins</vt:lpstr>
      <vt:lpstr>Roboto</vt:lpstr>
      <vt:lpstr>Symbol</vt:lpstr>
      <vt:lpstr>Wingdings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akoumigornbu@gmail.com</dc:creator>
  <dc:description/>
  <cp:lastModifiedBy>Lenovo</cp:lastModifiedBy>
  <cp:revision>29</cp:revision>
  <dcterms:created xsi:type="dcterms:W3CDTF">2023-12-08T09:42:19Z</dcterms:created>
  <dcterms:modified xsi:type="dcterms:W3CDTF">2024-12-10T16:49:53Z</dcterms:modified>
  <dc:language>fr-FR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Grand écran</vt:lpwstr>
  </property>
  <property fmtid="{D5CDD505-2E9C-101B-9397-08002B2CF9AE}" pid="3" name="Slides">
    <vt:i4>11</vt:i4>
  </property>
</Properties>
</file>