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77" d="100"/>
          <a:sy n="77" d="100"/>
        </p:scale>
        <p:origin x="88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03/05/2024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03/05/2024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03/05/2024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03/05/2024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03/05/2024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03/05/2024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03/05/2024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29/04 au 03/05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29/04 au 03/05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7103305"/>
              </p:ext>
            </p:extLst>
          </p:nvPr>
        </p:nvGraphicFramePr>
        <p:xfrm>
          <a:off x="266886" y="933856"/>
          <a:ext cx="11670073" cy="430406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589231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7711">
                <a:tc row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CI/CD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latin typeface="Century Gothic" panose="020B0502020202020204" pitchFamily="34" charset="0"/>
                        </a:rPr>
                        <a:t>Configuration de l'authentification par LDAP sur </a:t>
                      </a:r>
                      <a:r>
                        <a:rPr lang="fr-FR" sz="1400" b="0" dirty="0" err="1">
                          <a:latin typeface="Century Gothic" panose="020B0502020202020204" pitchFamily="34" charset="0"/>
                        </a:rPr>
                        <a:t>GitLab</a:t>
                      </a:r>
                      <a:endParaRPr lang="fr-FR" sz="1400" b="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3439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Installation et configuration du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GitLab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runner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 pour l’intégration continue en utilisant docker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Fini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947734"/>
                  </a:ext>
                </a:extLst>
              </a:tr>
              <a:tr h="783439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Tests de l’intégration continue en utilisant un projet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Laravel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Fini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8343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Recherches sur les notions de CI/CD sur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GitLab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Fini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001712"/>
                  </a:ext>
                </a:extLst>
              </a:tr>
              <a:tr h="646806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Configuration d’un nom de domaine et accès sécurisé du site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36125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9159</TotalTime>
  <Words>104</Words>
  <Application>Microsoft Office PowerPoint</Application>
  <PresentationFormat>Grand écran</PresentationFormat>
  <Paragraphs>31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29/04 au 03/05  DE L’ANNEE 2024</vt:lpstr>
      <vt:lpstr>Tâches effectuées la semaine 29/04 au 03/05 2024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204</cp:revision>
  <dcterms:created xsi:type="dcterms:W3CDTF">2023-01-20T11:01:55Z</dcterms:created>
  <dcterms:modified xsi:type="dcterms:W3CDTF">2024-05-03T15:16:46Z</dcterms:modified>
</cp:coreProperties>
</file>