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21/04 au 25/04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21/04 au 25/04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819736"/>
              </p:ext>
            </p:extLst>
          </p:nvPr>
        </p:nvGraphicFramePr>
        <p:xfrm>
          <a:off x="266886" y="933856"/>
          <a:ext cx="11670073" cy="47858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9448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109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et tests de l’outil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Démarrer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42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Lecture de la documentation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47855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Finalisation des prix des packs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428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Discussion pour la conception du catalogue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53984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GLPI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en production de l’outil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20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Migration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iTop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vers GLPI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2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Mise au point de PC pour nouvelle affectation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140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9170</TotalTime>
  <Words>94</Words>
  <Application>Microsoft Office PowerPoint</Application>
  <PresentationFormat>Grand écran</PresentationFormat>
  <Paragraphs>34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21/04 au 25/04  DE L’ANNEE 2025</vt:lpstr>
      <vt:lpstr>Tâches effectuées la semaine 21/04 au 25/04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208</cp:revision>
  <dcterms:created xsi:type="dcterms:W3CDTF">2023-01-20T11:01:55Z</dcterms:created>
  <dcterms:modified xsi:type="dcterms:W3CDTF">2025-04-28T09:20:29Z</dcterms:modified>
</cp:coreProperties>
</file>