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E03B2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E03B2E"/>
            </a:solidFill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E03B2E"/>
            </a:solidFill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E03B2E"/>
            </a:solidFill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E03B2E"/>
            </a:solidFill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solidFill>
              <a:srgbClr val="E03B2E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 les objectifs et la portée du projet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47632"/>
            <a:ext cx="3223260" cy="576072"/>
            <a:chOff x="0" y="0"/>
            <a:chExt cx="4297680" cy="76809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 à la mise en production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accompagnement jusqu'à la mise en production.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pouvons accompagner l’UGP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487683" cy="4571554"/>
              <a:chOff x="0" y="0"/>
              <a:chExt cx="10698480" cy="466344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347184"/>
              <a:ext cx="9172988" cy="2742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Cadrer les besoins métiers et formaliser les exigences fonctionnelles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Assurer l'interface entre les utilisateurs et les équipes de développement.</a:t>
              </a:r>
            </a:p>
            <a:p>
              <a:pPr marL="350383" lvl="1" indent="-175191" algn="l">
                <a:lnSpc>
                  <a:spcPts val="2787"/>
                </a:lnSpc>
                <a:buFont typeface="Arial"/>
                <a:buChar char="•"/>
              </a:pPr>
              <a:r>
                <a:rPr lang="en-US" sz="1936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Piloter l’avancement du projet et suivre les demandes de changement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61" y="1295755"/>
              <a:ext cx="8837060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Veiller à la conformité et à la qualité des livrables (code, documentation, performances)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Organiser la recette fonctionnelle et le suivi des anomalies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Superviser les tests techniques (intégration, charge, sécurité, continuité)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487683" cy="4426179"/>
              <a:chOff x="0" y="0"/>
              <a:chExt cx="11049866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049866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118513"/>
              <a:ext cx="9172988" cy="1387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Identifier les processus à automatiser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Valider les workflows et circuits de validation</a:t>
              </a:r>
            </a:p>
            <a:p>
              <a:pPr marL="351073" lvl="1" indent="-175536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Contrôler la cohérence des règles de gestion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37986" y="4835915"/>
              <a:ext cx="10075082" cy="4391703"/>
              <a:chOff x="0" y="0"/>
              <a:chExt cx="10698480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 et déploiement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3" y="6127850"/>
              <a:ext cx="8812109" cy="2797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Préparer les utilisateurs et accompagner la conduite du changement.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Accompagner la prise en main des nouvelles fonctionnalités</a:t>
              </a:r>
            </a:p>
            <a:p>
              <a:pPr marL="351074" lvl="1" indent="-175537" algn="l">
                <a:lnSpc>
                  <a:spcPts val="2793"/>
                </a:lnSpc>
                <a:buFont typeface="Arial"/>
                <a:buChar char="•"/>
              </a:pPr>
              <a:r>
                <a:rPr lang="en-US" sz="193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Sécuriser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l’Ouest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sites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l’ERP multi-pays et pour la solution de contrôle d’accès sécurisés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298180" y="554812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et développement de l’ERP multi-pays intégrant plusieurs domaines métiers et de la solution de contrôle d’accès et de gestion des accès sécurisés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de performance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solution de gestion des dossiers notariaux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Conception, développement et intégration de la solution de gestion électronique des archives et des documents (GED)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fonctionnels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digitalisation du Système de Management Intégré Qualité, Sécurité et Environnement (SMI-QSE)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d’une solution basée sur une base existante développée par NetByUs, améliorée pour ce projet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Développement, tests unitaires et tests d’intégration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reposent sur quatre engagements qui garantissent la réussite de chaque projet.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approche orientée métier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accompagnement de proximité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87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culture du résultat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6" tooltip="https://netbyus.com"/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8" tooltip="mailto:contact@netbyus.com"/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12" tooltip="https://www.linkedin.com/company/net-by-us"/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u="sng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  <a:hlinkClick r:id="rId14" tooltip="https://www.facebook.com/netbyus"/>
                </a:rPr>
                <a:t>facebook.com/netbyus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752</Words>
  <Application>Microsoft Office PowerPoint</Application>
  <PresentationFormat>Personnalisé</PresentationFormat>
  <Paragraphs>139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 Italics</vt:lpstr>
      <vt:lpstr>Poppins</vt:lpstr>
      <vt:lpstr>Poppins Bold</vt:lpstr>
      <vt:lpstr>Arial</vt:lpstr>
      <vt:lpstr>Calibri</vt:lpstr>
      <vt:lpstr>Poppins Bold Italics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3</cp:revision>
  <dcterms:created xsi:type="dcterms:W3CDTF">2006-08-16T00:00:00Z</dcterms:created>
  <dcterms:modified xsi:type="dcterms:W3CDTF">2026-07-31T11:45:32Z</dcterms:modified>
  <dc:identifier>DAHQ8lRC-zg</dc:identifier>
</cp:coreProperties>
</file>