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943600" cy="5943600"/>
          </a:xfrm>
          <a:prstGeom prst="ellipse">
            <a:avLst/>
          </a:prstGeom>
          <a:solidFill>
            <a:srgbClr val="065A82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966960" y="4206240"/>
            <a:ext cx="3840480" cy="384048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1488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spc="2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NETBYUS</a:t>
            </a:r>
            <a:endParaRPr lang="en-US" sz="4600" dirty="0"/>
          </a:p>
        </p:txBody>
      </p:sp>
      <p:sp>
        <p:nvSpPr>
          <p:cNvPr id="5" name="Shape 3"/>
          <p:cNvSpPr/>
          <p:nvPr/>
        </p:nvSpPr>
        <p:spPr>
          <a:xfrm>
            <a:off x="868680" y="2880360"/>
            <a:ext cx="1280160" cy="457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306324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en transformation digitale et solutions technologiques innovantes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507492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Présentation dans le cadre du projet d'appui à la digitalisation des services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2960" y="5623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9C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: </a:t>
            </a:r>
            <a:pPr indent="0" marL="0">
              <a:buNone/>
            </a:pPr>
            <a:r>
              <a:rPr lang="en-US" sz="1200" dirty="0">
                <a:solidFill>
                  <a:srgbClr val="A9C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[À compléter]  |  </a:t>
            </a:r>
            <a:pPr indent="0" marL="0">
              <a:buNone/>
            </a:pPr>
            <a:r>
              <a:rPr lang="en-US" sz="1200" b="1" dirty="0">
                <a:solidFill>
                  <a:srgbClr val="A9C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 bénéficiaire : </a:t>
            </a:r>
            <a:pPr indent="0" marL="0">
              <a:buNone/>
            </a:pPr>
            <a:r>
              <a:rPr lang="en-US" sz="1200" dirty="0">
                <a:solidFill>
                  <a:srgbClr val="A9C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[À compléter]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966960" y="54864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NBU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 sommes-nous 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5212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est une entreprise de services numériques spécialisée dans la conception, le développement et l'intégration de solutions technologiques adaptées aux besoins des organisations.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5212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accompagnons les entreprises, institutions et structures publiques dans leur transformation digitale à travers 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3429000"/>
            <a:ext cx="5212080" cy="18288"/>
          </a:xfrm>
          <a:prstGeom prst="rect">
            <a:avLst/>
          </a:prstGeom>
          <a:solidFill>
            <a:srgbClr val="E2E9EC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3657600"/>
            <a:ext cx="5212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approche repose sur une compréhension approfondie des enjeux métiers afin de proposer des solutions fiables, évolutives et créatrices de valeur.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309360" y="11430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8" name="Image 0" descr="icons/consei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4740" y="1208380"/>
            <a:ext cx="372161" cy="37216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995160" y="114300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conseil informatique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309360" y="1993392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1" name="Image 1" descr="icons/dev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740" y="2058772"/>
            <a:ext cx="372161" cy="37216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95160" y="1993392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développement de solutions numériques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6309360" y="2843784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4" name="Image 2" descr="icons/digita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40" y="2909164"/>
            <a:ext cx="372161" cy="37216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995160" y="2843784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digitalisation des processus métiers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6309360" y="3694176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7" name="Image 3" descr="icons/integrat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740" y="3759556"/>
            <a:ext cx="372161" cy="37216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995160" y="369417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L'intégration des systèmes d'information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6309360" y="4544568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20" name="Image 4" descr="icons/maintenanc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4740" y="4609948"/>
            <a:ext cx="372161" cy="372161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995160" y="4544568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L'accompagnement technique et la maintenance</a:t>
            </a:r>
            <a:endParaRPr lang="en-US" sz="1350" dirty="0"/>
          </a:p>
        </p:txBody>
      </p:sp>
      <p:sp>
        <p:nvSpPr>
          <p:cNvPr id="22" name="Text 15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Notre vision et notre mission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212080" cy="393192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1E2761">
                <a:alpha val="1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60120" y="2286000"/>
            <a:ext cx="777240" cy="77724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5" name="Image 0" descr="icons/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161" y="2387041"/>
            <a:ext cx="575158" cy="5751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0120" y="324612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Notre vision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3794760"/>
            <a:ext cx="43891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Être un partenaire technologique de référence pour accompagner les organisations dans leur évolution numérique.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263640" y="1828800"/>
            <a:ext cx="5212080" cy="3931920"/>
          </a:xfrm>
          <a:prstGeom prst="roundRect">
            <a:avLst>
              <a:gd name="adj" fmla="val 2791"/>
            </a:avLst>
          </a:prstGeom>
          <a:solidFill>
            <a:srgbClr val="21295C"/>
          </a:solidFill>
          <a:ln/>
          <a:effectLst>
            <a:outerShdw sx="100000" sy="100000" kx="0" ky="0" algn="bl" rotWithShape="0" blurRad="127000" dist="38100" dir="5400000">
              <a:srgbClr val="1E2761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675120" y="2286000"/>
            <a:ext cx="777240" cy="77724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0" name="Image 1" descr="icons/compas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161" y="2387041"/>
            <a:ext cx="575158" cy="57515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675120" y="324612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Notre mission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6675120" y="3794760"/>
            <a:ext cx="43891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Mettre la technologie au service de la performance des organisations en proposant des solutions innovantes, sécurisées et adaptées aux réalités de nos clients.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 domaines d’expertise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4F8FA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150876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5" name="Image 0" descr="icons/monit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4283" y="1580083"/>
            <a:ext cx="405994" cy="40599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08760" y="1490472"/>
            <a:ext cx="4160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Développement logiciel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22960" y="2103120"/>
            <a:ext cx="4800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web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mobiles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Plateformes SaaS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Logiciels métiers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 et services numériques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217920" y="123444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4F8FA"/>
          </a:solidFill>
          <a:ln/>
        </p:spPr>
      </p:sp>
      <p:sp>
        <p:nvSpPr>
          <p:cNvPr id="9" name="Shape 6"/>
          <p:cNvSpPr/>
          <p:nvPr/>
        </p:nvSpPr>
        <p:spPr>
          <a:xfrm>
            <a:off x="6492240" y="150876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0" name="Image 1" descr="icons/busines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563" y="1580083"/>
            <a:ext cx="405994" cy="40599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178040" y="1490472"/>
            <a:ext cx="4160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Solutions métiers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6492240" y="2103120"/>
            <a:ext cx="4800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commerciale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des stocks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Facturation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Solutions de fidélisation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Outils financiers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548640" y="384048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4F8FA"/>
          </a:solidFill>
          <a:ln/>
        </p:spPr>
      </p:sp>
      <p:sp>
        <p:nvSpPr>
          <p:cNvPr id="14" name="Shape 10"/>
          <p:cNvSpPr/>
          <p:nvPr/>
        </p:nvSpPr>
        <p:spPr>
          <a:xfrm>
            <a:off x="822960" y="411480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5" name="Image 2" descr="icons/clou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" y="4186123"/>
            <a:ext cx="405994" cy="40599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08760" y="4096512"/>
            <a:ext cx="4160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Infrastructure &amp; Cloud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22960" y="4709160"/>
            <a:ext cx="4800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Hébergement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des serveurs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Sauvegarde des données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des infrastructures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217920" y="384048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4F8FA"/>
          </a:solidFill>
          <a:ln/>
        </p:spPr>
      </p:sp>
      <p:sp>
        <p:nvSpPr>
          <p:cNvPr id="19" name="Shape 14"/>
          <p:cNvSpPr/>
          <p:nvPr/>
        </p:nvSpPr>
        <p:spPr>
          <a:xfrm>
            <a:off x="6492240" y="411480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20" name="Image 3" descr="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563" y="4186123"/>
            <a:ext cx="405994" cy="40599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178040" y="4096512"/>
            <a:ext cx="4160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Sécurité informatique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6492240" y="4709160"/>
            <a:ext cx="4800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Sécurisation des applications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des accès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 des données</a:t>
            </a:r>
            <a:endParaRPr lang="en-US" sz="1150" dirty="0"/>
          </a:p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Bonnes pratiques de cybersécurité</a:t>
            </a:r>
            <a:endParaRPr lang="en-US" sz="1150" dirty="0"/>
          </a:p>
        </p:txBody>
      </p:sp>
      <p:sp>
        <p:nvSpPr>
          <p:cNvPr id="23" name="Text 17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endParaRPr lang="en-US" sz="900" dirty="0"/>
          </a:p>
        </p:txBody>
      </p:sp>
      <p:sp>
        <p:nvSpPr>
          <p:cNvPr id="24" name="Text 1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 domaines d’intervention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21208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73736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5" name="Image 0" descr="icons/transfor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610" y="1820570"/>
            <a:ext cx="473659" cy="47365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37360" y="1755648"/>
            <a:ext cx="3749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Transformation digitale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914400" y="251460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accompagnons les organisations dans :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914400" y="2926080"/>
            <a:ext cx="448056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digitalisation des processus métiers</a:t>
            </a:r>
            <a:endParaRPr lang="en-US" sz="1300" dirty="0"/>
          </a:p>
          <a:p>
            <a:pPr marL="177800" indent="-177800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dématérialisation des services</a:t>
            </a:r>
            <a:endParaRPr lang="en-US" sz="1300" dirty="0"/>
          </a:p>
          <a:p>
            <a:pPr marL="177800" indent="-177800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L'automatisation des opérations</a:t>
            </a:r>
            <a:endParaRPr lang="en-US" sz="1300" dirty="0"/>
          </a:p>
          <a:p>
            <a:pPr marL="177800" indent="-177800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L'amélioration de l'expérience utilisateur</a:t>
            </a:r>
            <a:endParaRPr lang="en-US" sz="1300" dirty="0"/>
          </a:p>
          <a:p>
            <a:pPr marL="177800" indent="-177800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L'optimisation de la performance opérationnelle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309360" y="1371600"/>
            <a:ext cx="521208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6675120" y="173736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1" name="Image 1" descr="icons/clipboar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330" y="1820570"/>
            <a:ext cx="473659" cy="47365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98080" y="1755648"/>
            <a:ext cx="3749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Conseil et accompagnement IT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675120" y="2926080"/>
            <a:ext cx="448056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des besoins</a:t>
            </a:r>
            <a:endParaRPr lang="en-US" sz="1300" dirty="0"/>
          </a:p>
          <a:p>
            <a:pPr marL="177800" indent="-177800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Étude d'opportunités digitales</a:t>
            </a:r>
            <a:endParaRPr lang="en-US" sz="1300" dirty="0"/>
          </a:p>
          <a:p>
            <a:pPr marL="177800" indent="-177800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des systèmes d'information</a:t>
            </a:r>
            <a:endParaRPr lang="en-US" sz="1300" dirty="0"/>
          </a:p>
          <a:p>
            <a:pPr marL="177800" indent="-177800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Assistance à maîtrise d'ouvrage</a:t>
            </a:r>
            <a:endParaRPr lang="en-US" sz="1300" dirty="0"/>
          </a:p>
          <a:p>
            <a:pPr marL="177800" indent="-177800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de projets numériques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Notre approche d’intervention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démarche centrée sur les besoins du client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1051560" y="2788920"/>
            <a:ext cx="10058400" cy="0"/>
          </a:xfrm>
          <a:prstGeom prst="line">
            <a:avLst/>
          </a:prstGeom>
          <a:noFill/>
          <a:ln w="25400">
            <a:solidFill>
              <a:srgbClr val="D5DEE3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1129284" y="2286000"/>
            <a:ext cx="822960" cy="82296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6" name="Image 0" descr="icons/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2392985"/>
            <a:ext cx="608990" cy="60899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50492" y="278892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48640" y="3337560"/>
            <a:ext cx="198424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Analyse et diagnostic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48640" y="4069080"/>
            <a:ext cx="1984248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Compréhension des processus existants et identification des besoins.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342132" y="228600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1" name="Image 1" descr="icons/p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117" y="2392985"/>
            <a:ext cx="608990" cy="6089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63340" y="278892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2761488" y="3337560"/>
            <a:ext cx="198424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Conception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2761488" y="4069080"/>
            <a:ext cx="1984248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Définition de l'architecture et conception des solutions adaptées.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554980" y="2286000"/>
            <a:ext cx="822960" cy="82296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6" name="Image 2" descr="icons/cod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965" y="2392985"/>
            <a:ext cx="608990" cy="6089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076188" y="278892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4974336" y="3337560"/>
            <a:ext cx="198424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Développement et intégration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4974336" y="4069080"/>
            <a:ext cx="1984248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œuvre des solutions numériques.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7767828" y="228600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1" name="Image 3" descr="icons/rocke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813" y="2392985"/>
            <a:ext cx="608990" cy="60899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289036" y="278892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7187184" y="3337560"/>
            <a:ext cx="198424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Déploiement et accompagnement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7187184" y="4069080"/>
            <a:ext cx="1984248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Formation, assistance et accompagnement au changement.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9980676" y="2286000"/>
            <a:ext cx="822960" cy="82296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26" name="Image 4" descr="icons/setting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7661" y="2392985"/>
            <a:ext cx="608990" cy="60899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0501884" y="2788920"/>
            <a:ext cx="365760" cy="365760"/>
          </a:xfrm>
          <a:prstGeom prst="ellipse">
            <a:avLst/>
          </a:prstGeom>
          <a:solidFill>
            <a:srgbClr val="21295C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400032" y="3337560"/>
            <a:ext cx="198424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Maintenance et évolution</a:t>
            </a:r>
            <a:endParaRPr lang="en-US" sz="1350" dirty="0"/>
          </a:p>
        </p:txBody>
      </p:sp>
      <p:sp>
        <p:nvSpPr>
          <p:cNvPr id="29" name="Text 22"/>
          <p:cNvSpPr/>
          <p:nvPr/>
        </p:nvSpPr>
        <p:spPr>
          <a:xfrm>
            <a:off x="9400032" y="4069080"/>
            <a:ext cx="1984248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 continu et amélioration des solutions.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qui caractérise nos interventions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2103120" cy="356616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1E2761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234440" y="17373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5" name="Image 0" descr="icons/targ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9538" y="1832458"/>
            <a:ext cx="541325" cy="54132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2651760"/>
            <a:ext cx="18288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Approche orientée métier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13232" y="3474720"/>
            <a:ext cx="1773936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solutions conçues selon les objectifs et contraintes des organisations.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2871216" y="1417320"/>
            <a:ext cx="2103120" cy="356616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1E2761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557016" y="1737360"/>
            <a:ext cx="731520" cy="7315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0" name="Image 1" descr="icons/ge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114" y="1832458"/>
            <a:ext cx="541325" cy="54132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008376" y="2651760"/>
            <a:ext cx="18288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Solutions sur mesure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3035808" y="3474720"/>
            <a:ext cx="1773936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outils adaptés aux processus spécifiques de chaque structure.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5193792" y="1417320"/>
            <a:ext cx="2103120" cy="356616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1E2761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879592" y="17373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5" name="Image 2" descr="icons/bulb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690" y="1832458"/>
            <a:ext cx="541325" cy="54132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330952" y="2651760"/>
            <a:ext cx="18288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Innovation technologique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5358384" y="3474720"/>
            <a:ext cx="1773936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Utilisation des technologies adaptées pour améliorer la performance.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7516368" y="1417320"/>
            <a:ext cx="2103120" cy="356616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1E2761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8202168" y="1737360"/>
            <a:ext cx="731520" cy="7315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0" name="Image 3" descr="icons/lo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266" y="1832458"/>
            <a:ext cx="541325" cy="54132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53528" y="2651760"/>
            <a:ext cx="18288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Qualité et sécurité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7680960" y="3474720"/>
            <a:ext cx="1773936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solutions fiables répondant aux exigences de sécurité.</a:t>
            </a:r>
            <a:endParaRPr lang="en-US" sz="1000" dirty="0"/>
          </a:p>
        </p:txBody>
      </p:sp>
      <p:sp>
        <p:nvSpPr>
          <p:cNvPr id="23" name="Shape 17"/>
          <p:cNvSpPr/>
          <p:nvPr/>
        </p:nvSpPr>
        <p:spPr>
          <a:xfrm>
            <a:off x="9838944" y="1417320"/>
            <a:ext cx="2103120" cy="356616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1E2761">
                <a:alpha val="1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10524744" y="17373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25" name="Image 4" descr="icons/handshak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9842" y="1832458"/>
            <a:ext cx="541325" cy="541325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976104" y="2651760"/>
            <a:ext cx="18288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Accompagnement durable</a:t>
            </a:r>
            <a:endParaRPr lang="en-US" sz="1300" dirty="0"/>
          </a:p>
        </p:txBody>
      </p:sp>
      <p:sp>
        <p:nvSpPr>
          <p:cNvPr id="27" name="Text 20"/>
          <p:cNvSpPr/>
          <p:nvPr/>
        </p:nvSpPr>
        <p:spPr>
          <a:xfrm>
            <a:off x="10003536" y="3474720"/>
            <a:ext cx="1773936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partenariat basé sur le suivi et l’évolution continue.</a:t>
            </a:r>
            <a:endParaRPr lang="en-US" sz="1000" dirty="0"/>
          </a:p>
        </p:txBody>
      </p:sp>
      <p:sp>
        <p:nvSpPr>
          <p:cNvPr id="28" name="Text 21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 capacités pour accompagner</a:t>
            </a:r>
            <a:endParaRPr lang="en-US" sz="27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digitalisation des services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1874520"/>
            <a:ext cx="5852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dispose des capacités nécessaires pour 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468880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21295C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74320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Notre valeur ajoutée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3154680"/>
            <a:ext cx="46634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capacité d'exécution complète, de la conception à l'accompagnement au changement, pour garantir des services numériques réellement adoptés et durables.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46520" y="59436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8" name="Image 0" descr="icons/gri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1900" y="659740"/>
            <a:ext cx="372161" cy="37216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132320" y="59436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Concevoir des plateformes digitales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446520" y="1389888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1" name="Image 1" descr="icons/pho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900" y="1455268"/>
            <a:ext cx="372161" cy="37216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32320" y="1389888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Digitaliser les parcours utilisateurs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6446520" y="2185416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4" name="Image 2" descr="icons/za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900" y="2250796"/>
            <a:ext cx="372161" cy="37216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132320" y="2185416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Automatiser les processus administratifs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6446520" y="2980944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7" name="Image 3" descr="icons/appwindo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900" y="3046324"/>
            <a:ext cx="372161" cy="37216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32320" y="2980944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Développer des applications métier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6446520" y="3776472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0" name="Image 4" descr="icons/link2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1900" y="3841852"/>
            <a:ext cx="372161" cy="372161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132320" y="3776472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Connecter les systèmes existants</a:t>
            </a:r>
            <a:endParaRPr lang="en-US" sz="1350" dirty="0"/>
          </a:p>
        </p:txBody>
      </p:sp>
      <p:sp>
        <p:nvSpPr>
          <p:cNvPr id="22" name="Shape 15"/>
          <p:cNvSpPr/>
          <p:nvPr/>
        </p:nvSpPr>
        <p:spPr>
          <a:xfrm>
            <a:off x="6446520" y="457200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3" name="Image 5" descr="icons/server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1900" y="4637380"/>
            <a:ext cx="372161" cy="372161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7132320" y="457200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Assurer l'hébergement et la maintenance</a:t>
            </a:r>
            <a:endParaRPr lang="en-US" sz="1350" dirty="0"/>
          </a:p>
        </p:txBody>
      </p:sp>
      <p:sp>
        <p:nvSpPr>
          <p:cNvPr id="25" name="Shape 17"/>
          <p:cNvSpPr/>
          <p:nvPr/>
        </p:nvSpPr>
        <p:spPr>
          <a:xfrm>
            <a:off x="6446520" y="5367528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6" name="Image 6" descr="icons/gra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1900" y="5432908"/>
            <a:ext cx="372161" cy="372161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7132320" y="5367528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Former et accompagner les utilisateurs</a:t>
            </a:r>
            <a:endParaRPr lang="en-US" sz="1350" dirty="0"/>
          </a:p>
        </p:txBody>
      </p:sp>
      <p:sp>
        <p:nvSpPr>
          <p:cNvPr id="28" name="Text 19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endParaRPr lang="en-US" sz="900" dirty="0"/>
          </a:p>
        </p:txBody>
      </p:sp>
      <p:sp>
        <p:nvSpPr>
          <p:cNvPr id="29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Expériences et références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(À compléter avec vos projets)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2107692"/>
            <a:ext cx="585216" cy="585216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6" name="Image 0" descr="icons/busines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750" y="2183770"/>
            <a:ext cx="433060" cy="4330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691640"/>
            <a:ext cx="2331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Solutions ERP / CRM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343400" y="1691640"/>
            <a:ext cx="35204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4599432" y="2107692"/>
            <a:ext cx="585216" cy="585216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0" name="Image 1" descr="icons/gri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510" y="2183770"/>
            <a:ext cx="433060" cy="4330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349240" y="1691640"/>
            <a:ext cx="2331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Plateformes de gestion commerciale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8138160" y="1691640"/>
            <a:ext cx="35204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</p:spPr>
      </p:sp>
      <p:sp>
        <p:nvSpPr>
          <p:cNvPr id="13" name="Shape 9"/>
          <p:cNvSpPr/>
          <p:nvPr/>
        </p:nvSpPr>
        <p:spPr>
          <a:xfrm>
            <a:off x="8394192" y="2107692"/>
            <a:ext cx="585216" cy="585216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4" name="Image 2" descr="icons/phon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270" y="2183770"/>
            <a:ext cx="433060" cy="4330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144000" y="1691640"/>
            <a:ext cx="2331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mobiles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548640" y="3383280"/>
            <a:ext cx="35204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</p:spPr>
      </p:sp>
      <p:sp>
        <p:nvSpPr>
          <p:cNvPr id="17" name="Shape 12"/>
          <p:cNvSpPr/>
          <p:nvPr/>
        </p:nvSpPr>
        <p:spPr>
          <a:xfrm>
            <a:off x="804672" y="3799332"/>
            <a:ext cx="585216" cy="585216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8" name="Image 3" descr="icons/car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750" y="3875410"/>
            <a:ext cx="433060" cy="43306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54480" y="3383280"/>
            <a:ext cx="2331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Solutions de paiement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4343400" y="3383280"/>
            <a:ext cx="35204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</p:spPr>
      </p:sp>
      <p:sp>
        <p:nvSpPr>
          <p:cNvPr id="21" name="Shape 15"/>
          <p:cNvSpPr/>
          <p:nvPr/>
        </p:nvSpPr>
        <p:spPr>
          <a:xfrm>
            <a:off x="4599432" y="3799332"/>
            <a:ext cx="585216" cy="585216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22" name="Image 4" descr="icons/ke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510" y="3875410"/>
            <a:ext cx="433060" cy="43306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349240" y="3383280"/>
            <a:ext cx="2331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des accès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8138160" y="3383280"/>
            <a:ext cx="35204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</p:spPr>
      </p:sp>
      <p:sp>
        <p:nvSpPr>
          <p:cNvPr id="25" name="Shape 18"/>
          <p:cNvSpPr/>
          <p:nvPr/>
        </p:nvSpPr>
        <p:spPr>
          <a:xfrm>
            <a:off x="8394192" y="3799332"/>
            <a:ext cx="585216" cy="585216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26" name="Image 5" descr="icons/awar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0270" y="3875410"/>
            <a:ext cx="433060" cy="43306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9144000" y="3383280"/>
            <a:ext cx="2331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Plateformes de fidélisation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548640" y="5074920"/>
            <a:ext cx="35204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</p:spPr>
      </p:sp>
      <p:sp>
        <p:nvSpPr>
          <p:cNvPr id="29" name="Shape 21"/>
          <p:cNvSpPr/>
          <p:nvPr/>
        </p:nvSpPr>
        <p:spPr>
          <a:xfrm>
            <a:off x="804672" y="5490972"/>
            <a:ext cx="585216" cy="585216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30" name="Image 6" descr="icons/appwindow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750" y="5567050"/>
            <a:ext cx="433060" cy="433060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1554480" y="5074920"/>
            <a:ext cx="2331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métiers spécifiques</a:t>
            </a:r>
            <a:endParaRPr lang="en-US" sz="1300" dirty="0"/>
          </a:p>
        </p:txBody>
      </p:sp>
      <p:sp>
        <p:nvSpPr>
          <p:cNvPr id="32" name="Text 23"/>
          <p:cNvSpPr/>
          <p:nvPr/>
        </p:nvSpPr>
        <p:spPr>
          <a:xfrm>
            <a:off x="457200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endParaRPr lang="en-US" sz="900" dirty="0"/>
          </a:p>
        </p:txBody>
      </p:sp>
      <p:sp>
        <p:nvSpPr>
          <p:cNvPr id="33" name="Text 2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3657600"/>
            <a:ext cx="5943600" cy="5943600"/>
          </a:xfrm>
          <a:prstGeom prst="ellipse">
            <a:avLst/>
          </a:prstGeom>
          <a:solidFill>
            <a:srgbClr val="065A82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-2377440"/>
            <a:ext cx="4754880" cy="4754880"/>
          </a:xfrm>
          <a:prstGeom prst="ellipse">
            <a:avLst/>
          </a:prstGeom>
          <a:solidFill>
            <a:srgbClr val="1C7293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965960"/>
            <a:ext cx="10332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NetByUs, votre partenaire pour réussir</a:t>
            </a:r>
            <a:endParaRPr lang="en-US" sz="30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transformation digitale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632704" y="3429000"/>
            <a:ext cx="914400" cy="457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1828800" y="3703320"/>
            <a:ext cx="85039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Grâce à son expertise technologique, son approche orientée métier et sa capacité d'accompagnement, NetByUs accompagne les organisations dans la conception et la mise en œuvre de services numériques performants, accessibles et durables.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63093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C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2026-07-30T11:50:23Z</dcterms:created>
  <dcterms:modified xsi:type="dcterms:W3CDTF">2026-07-30T11:50:23Z</dcterms:modified>
</cp:coreProperties>
</file>