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02/12/2024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25/11 au 29/11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25/11 au 29/11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145022"/>
              </p:ext>
            </p:extLst>
          </p:nvPr>
        </p:nvGraphicFramePr>
        <p:xfrm>
          <a:off x="266886" y="933856"/>
          <a:ext cx="11670073" cy="43659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1313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38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pour faire des push sur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Netbyus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et gitlab.com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780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sur l’exploitation des logs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94998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rédaction de scripts pour l’exploitation des logs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565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Glpi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et tests de l’outil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79</Words>
  <Application>Microsoft Office PowerPoint</Application>
  <PresentationFormat>Grand écran</PresentationFormat>
  <Paragraphs>25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25/11 au 29/11 DE L’ANNEE 2024</vt:lpstr>
      <vt:lpstr>Tâches effectuées la semaine 25/11 au 29/11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2024-12-02T08:05:54Z</dcterms:modified>
</cp:coreProperties>
</file>