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74495600-C276-456A-97B5-1F5421AC39D6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0019298-CF23-4AF1-BC4F-22CE7DDE4913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3AEFD1E-3ACE-4152-83BF-388EDA1DF28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D1E79C6-AE54-4AB8-B399-DEF862CECAD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FC8EEA-5455-47F5-A1ED-4188E3FF4D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20DBBDA-D942-4605-AFFF-DF7256A3B4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844C96-C81D-4EB6-9988-3BF8954A40B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3FF11D1-6F1A-4F80-85E3-EC23C7824EB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F4506F-EB2B-4A33-A209-123686F88E0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6E7DB9-562D-44D3-8421-78F0A543B4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CD45CA-AAEE-4303-B6E9-176D6C89C64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0C8F2E1-1425-40DC-BDFF-31339FD1E0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4E633B-917B-4E8C-B1C1-91F4D3196C1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18DA78-C67D-443C-A61C-5E10D8A717D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D3B7EDE-E202-4D2A-9C43-29EFCF074AE9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5080" cy="208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02/03 AU 06/03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3600" cy="83124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3600" cy="831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  <a:ea typeface="DejaVu Sans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3600" cy="83124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3600" cy="831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2"/>
          <p:cNvGraphicFramePr/>
          <p:nvPr/>
        </p:nvGraphicFramePr>
        <p:xfrm>
          <a:off x="388080" y="124560"/>
          <a:ext cx="11674080" cy="4488120"/>
        </p:xfrm>
        <a:graphic>
          <a:graphicData uri="http://schemas.openxmlformats.org/drawingml/2006/table">
            <a:tbl>
              <a:tblPr/>
              <a:tblGrid>
                <a:gridCol w="1649520"/>
                <a:gridCol w="7471800"/>
                <a:gridCol w="695880"/>
                <a:gridCol w="1857240"/>
              </a:tblGrid>
              <a:tr h="1564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</a:t>
                      </a: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EFFECTUEES</a:t>
                      </a:r>
                      <a:endParaRPr b="0" lang="en-US" sz="1200" spc="-1" strike="noStrike">
                        <a:latin typeface="Times New Roman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Times New Roman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Times New Roman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428400">
                <a:tc rowSpan="5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Rapport des </a:t>
                      </a:r>
                      <a:r>
                        <a:rPr b="0" lang="en-US" sz="1800" spc="-1" strike="noStrike">
                          <a:latin typeface="Arial"/>
                        </a:rPr>
                        <a:t>vecteurs et </a:t>
                      </a:r>
                      <a:r>
                        <a:rPr b="0" lang="en-US" sz="1800" spc="-1" strike="noStrike">
                          <a:latin typeface="Arial"/>
                        </a:rPr>
                        <a:t>des modules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31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Livrable1: </a:t>
                      </a:r>
                      <a:r>
                        <a:rPr b="0" lang="en-US" sz="1800" spc="-1" strike="noStrike">
                          <a:latin typeface="Arial"/>
                        </a:rPr>
                        <a:t>Cartographie </a:t>
                      </a:r>
                      <a:r>
                        <a:rPr b="0" lang="en-US" sz="1800" spc="-1" strike="noStrike">
                          <a:latin typeface="Arial"/>
                        </a:rPr>
                        <a:t>Comportemen</a:t>
                      </a:r>
                      <a:r>
                        <a:rPr b="0" lang="en-US" sz="1800" spc="-1" strike="noStrike">
                          <a:latin typeface="Arial"/>
                        </a:rPr>
                        <a:t>ts Risque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67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Livrable2: </a:t>
                      </a: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Support </a:t>
                      </a: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Sensibilisatio</a:t>
                      </a: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n </a:t>
                      </a: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Cybersécurite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704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Discussion </a:t>
                      </a:r>
                      <a:r>
                        <a:rPr b="0" lang="en-US" sz="1800" spc="-1" strike="noStrike">
                          <a:latin typeface="Arial"/>
                        </a:rPr>
                        <a:t>sur les </a:t>
                      </a:r>
                      <a:r>
                        <a:rPr b="0" lang="en-US" sz="1800" spc="-1" strike="noStrike">
                          <a:latin typeface="Arial"/>
                        </a:rPr>
                        <a:t>branches de </a:t>
                      </a:r>
                      <a:r>
                        <a:rPr b="0" lang="en-US" sz="1800" spc="-1" strike="noStrike">
                          <a:latin typeface="Arial"/>
                        </a:rPr>
                        <a:t>la Sécurité </a:t>
                      </a:r>
                      <a:r>
                        <a:rPr b="0" lang="en-US" sz="1800" spc="-1" strike="noStrike">
                          <a:latin typeface="Arial"/>
                        </a:rPr>
                        <a:t>Informatique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50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5000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Travail sur le </a:t>
                      </a:r>
                      <a:r>
                        <a:rPr b="0" lang="en-US" sz="1800" spc="-1" strike="noStrike">
                          <a:latin typeface="Arial"/>
                        </a:rPr>
                        <a:t>mémoire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25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77616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3600" cy="83124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3600" cy="831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7880" cy="325476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13873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2026-03-10T10:47:02Z</dcterms:modified>
  <cp:revision>426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