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22/04/2025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14/04 au 18/04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14/04 au 18/04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413838"/>
              </p:ext>
            </p:extLst>
          </p:nvPr>
        </p:nvGraphicFramePr>
        <p:xfrm>
          <a:off x="266886" y="933854"/>
          <a:ext cx="11670073" cy="509161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1659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2845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n8n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et configuration de l’outil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408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Lecture de la documentation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76850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et comparaison de GLPI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73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BY+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en production pour ADYK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292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Rédaction d’une fiche technique et d’un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template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du déploiement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8012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Finalisation des prix des packs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178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9192</TotalTime>
  <Words>92</Words>
  <Application>Microsoft Office PowerPoint</Application>
  <PresentationFormat>Grand écran</PresentationFormat>
  <Paragraphs>32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14/04 au 18/04 DE L’ANNEE 2025</vt:lpstr>
      <vt:lpstr>Tâches effectuées la semaine 14/04 au 18/04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2025-04-22T09:02:25Z</dcterms:modified>
</cp:coreProperties>
</file>