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17/02/2025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10/02 au 14/02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Tâches effectuées la semaine</a:t>
            </a:r>
            <a:r>
              <a:rPr lang="fr-FR" sz="4000" dirty="0">
                <a:latin typeface="Century Gothic" panose="020B0502020202020204" pitchFamily="34" charset="0"/>
              </a:rPr>
              <a:t>10/02 au14/02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645245"/>
              </p:ext>
            </p:extLst>
          </p:nvPr>
        </p:nvGraphicFramePr>
        <p:xfrm>
          <a:off x="266886" y="933856"/>
          <a:ext cx="11670073" cy="35914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686390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Finalisation de la revue des services des fournisseurs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attende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feddback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537">
                <a:tc rowSpan="3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Zabbix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 de supervision sur le serveur DEV des applications web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92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Création d’items, triggers, web scénarios 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dashboard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 cours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7306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Configuration d’envoie de mail et tests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9157</TotalTime>
  <Words>83</Words>
  <Application>Microsoft Office PowerPoint</Application>
  <PresentationFormat>Grand écran</PresentationFormat>
  <Paragraphs>25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10/02 au 14/02  DE L’ANNEE 2025</vt:lpstr>
      <vt:lpstr> Tâches effectuées la semaine10/02 au14/02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2025-02-17T08:06:42Z</dcterms:modified>
</cp:coreProperties>
</file>