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65D086-3920-4447-B8D2-3C7E9B28C03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709476-439C-494A-AA25-755C954062F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9830527-9656-48CF-A91E-E8F7D61323E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00B1023-C1BA-4B77-A37C-1E180D91BA6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458AB7D-491E-42BD-BD5C-FDADE568177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3158189-0EDA-47D9-AC8D-29069AEA064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B69052-0A6E-4169-91ED-07F2F79E182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552D3B-EF0F-4B8C-9717-B8E03626694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E9529C8-8377-4873-9702-C5E23D50D76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7820918-F9C3-4D66-8CF1-6008DC0884C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46C2E79-A113-4BE7-AA3C-A52CA61A9E0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5526E6B-6378-4BDF-AB3D-334315ACE95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01A23A9-BEC3-4F89-877D-475D1DD297B6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fr-FR" sz="1400" spc="-1" strike="noStrike">
                <a:latin typeface="Times New Roman"/>
              </a:defRPr>
            </a:lvl1pPr>
          </a:lstStyle>
          <a:p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11360" y="2364840"/>
            <a:ext cx="10870560" cy="2085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buNone/>
            </a:pPr>
            <a:r>
              <a:rPr b="1" lang="fr-FR" sz="4000" spc="-1" strike="noStrike">
                <a:solidFill>
                  <a:srgbClr val="000000"/>
                </a:solidFill>
                <a:latin typeface="Century Gothic"/>
              </a:rPr>
              <a:t>RAPPORT DES TACHES DE LA SEMAINES X</a:t>
            </a:r>
            <a:r>
              <a:rPr b="1" lang="fr-FR" sz="4000" spc="-1" strike="noStrike">
                <a:solidFill>
                  <a:srgbClr val="00b050"/>
                </a:solidFill>
                <a:latin typeface="Century Gothic"/>
              </a:rPr>
              <a:t> </a:t>
            </a:r>
            <a:r>
              <a:rPr b="1" lang="fr-FR" sz="4000" spc="-1" strike="noStrike">
                <a:solidFill>
                  <a:srgbClr val="000000"/>
                </a:solidFill>
                <a:latin typeface="Century Gothic"/>
              </a:rPr>
              <a:t>DE L’ANNÉE </a:t>
            </a:r>
            <a:r>
              <a:rPr b="1" lang="fr-FR" sz="4000" spc="-1" strike="noStrike">
                <a:solidFill>
                  <a:srgbClr val="00b050"/>
                </a:solidFill>
                <a:latin typeface="Century Gothic"/>
              </a:rPr>
              <a:t>2024</a:t>
            </a:r>
            <a:endParaRPr b="0" lang="fr-FR" sz="4000" spc="-1" strike="noStrike">
              <a:latin typeface="Arial"/>
            </a:endParaRPr>
          </a:p>
        </p:txBody>
      </p:sp>
      <p:sp>
        <p:nvSpPr>
          <p:cNvPr id="42" name="Rectangle 5"/>
          <p:cNvSpPr/>
          <p:nvPr/>
        </p:nvSpPr>
        <p:spPr>
          <a:xfrm>
            <a:off x="0" y="0"/>
            <a:ext cx="94320" cy="83196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Rectangle 6"/>
          <p:cNvSpPr/>
          <p:nvPr/>
        </p:nvSpPr>
        <p:spPr>
          <a:xfrm>
            <a:off x="12097080" y="6025320"/>
            <a:ext cx="94320" cy="83196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Rectangle 1"/>
          <p:cNvSpPr/>
          <p:nvPr/>
        </p:nvSpPr>
        <p:spPr>
          <a:xfrm>
            <a:off x="9157320" y="6257160"/>
            <a:ext cx="2927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Grace Fanta KOUNOU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3"/>
          <p:cNvSpPr/>
          <p:nvPr/>
        </p:nvSpPr>
        <p:spPr>
          <a:xfrm>
            <a:off x="0" y="0"/>
            <a:ext cx="94320" cy="83196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Rectangle 6"/>
          <p:cNvSpPr/>
          <p:nvPr/>
        </p:nvSpPr>
        <p:spPr>
          <a:xfrm>
            <a:off x="12097080" y="6025320"/>
            <a:ext cx="94320" cy="83196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44600" y="116640"/>
            <a:ext cx="11491920" cy="714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75000"/>
          </a:bodyPr>
          <a:p>
            <a:pPr>
              <a:lnSpc>
                <a:spcPct val="90000"/>
              </a:lnSpc>
              <a:buNone/>
            </a:pP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Tâches effectuées la semaine</a:t>
            </a:r>
            <a:r>
              <a:rPr b="1" lang="fr-FR" sz="4000" spc="-1" strike="noStrike">
                <a:solidFill>
                  <a:srgbClr val="000000"/>
                </a:solidFill>
                <a:latin typeface="Century Gothic"/>
              </a:rPr>
              <a:t> </a:t>
            </a: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11/11 au 15/11 </a:t>
            </a:r>
            <a:r>
              <a:rPr b="1" lang="fr-FR" sz="4000" spc="-1" strike="noStrike">
                <a:solidFill>
                  <a:srgbClr val="00b050"/>
                </a:solidFill>
                <a:latin typeface="Century Gothic"/>
              </a:rPr>
              <a:t>2024</a:t>
            </a:r>
            <a:endParaRPr b="0" lang="fr-FR" sz="4000" spc="-1" strike="noStrike">
              <a:latin typeface="Arial"/>
            </a:endParaRPr>
          </a:p>
        </p:txBody>
      </p:sp>
      <p:graphicFrame>
        <p:nvGraphicFramePr>
          <p:cNvPr id="48" name="Tableau 1"/>
          <p:cNvGraphicFramePr/>
          <p:nvPr/>
        </p:nvGraphicFramePr>
        <p:xfrm>
          <a:off x="266760" y="933840"/>
          <a:ext cx="11669400" cy="3393720"/>
        </p:xfrm>
        <a:graphic>
          <a:graphicData uri="http://schemas.openxmlformats.org/drawingml/2006/table">
            <a:tbl>
              <a:tblPr/>
              <a:tblGrid>
                <a:gridCol w="1437120"/>
                <a:gridCol w="7658280"/>
                <a:gridCol w="738000"/>
                <a:gridCol w="1836360"/>
              </a:tblGrid>
              <a:tr h="58824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mbria"/>
                          <a:ea typeface="Cambria"/>
                        </a:rPr>
                        <a:t>PROJET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2da33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600" spc="-1" strike="noStrike">
                          <a:solidFill>
                            <a:srgbClr val="ffffff"/>
                          </a:solidFill>
                          <a:latin typeface="Cambria"/>
                          <a:ea typeface="Cambria"/>
                        </a:rPr>
                        <a:t>TACHES EFFECTUEES</a:t>
                      </a:r>
                      <a:endParaRPr b="0" lang="fr-FR" sz="16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2da33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mbria"/>
                          <a:ea typeface="Cambria"/>
                        </a:rPr>
                        <a:t>%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2da33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Statut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2da333"/>
                    </a:solidFill>
                  </a:tcPr>
                </a:tc>
              </a:tr>
              <a:tr h="781920">
                <a:tc rowSpan="4"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fr-FR" sz="1400" spc="-1" strike="noStrike">
                          <a:solidFill>
                            <a:srgbClr val="000000"/>
                          </a:solidFill>
                          <a:latin typeface="Century Gothic"/>
                          <a:ea typeface="Cambria"/>
                        </a:rPr>
                        <a:t>DSI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entury Gothic"/>
                          <a:ea typeface="Cambria"/>
                        </a:rPr>
                        <a:t>Déploiement et suivi de la configuration des outils et projets à utiliser par les nouveaux collaborateurs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En cours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</a:tr>
              <a:tr h="69120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entury Gothic"/>
                          <a:ea typeface="Cambria"/>
                        </a:rPr>
                        <a:t>Tests sur la nouvelle version de Nextcloud installé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En cours 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</a:tr>
              <a:tr h="6872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entury Gothic"/>
                          <a:ea typeface="Cambria"/>
                        </a:rPr>
                        <a:t>Revue des premières règles de sécurité des serveurs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1100%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Fini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</a:tr>
              <a:tr h="6454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Recherches sur des outils avec les fonctionnalités pour chaque département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En cours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3"/>
          <p:cNvSpPr/>
          <p:nvPr/>
        </p:nvSpPr>
        <p:spPr>
          <a:xfrm>
            <a:off x="0" y="0"/>
            <a:ext cx="94320" cy="83196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6"/>
          <p:cNvSpPr/>
          <p:nvPr/>
        </p:nvSpPr>
        <p:spPr>
          <a:xfrm>
            <a:off x="12097080" y="6025320"/>
            <a:ext cx="94320" cy="83196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1" name="Tableau 1"/>
          <p:cNvGraphicFramePr/>
          <p:nvPr/>
        </p:nvGraphicFramePr>
        <p:xfrm>
          <a:off x="266760" y="416160"/>
          <a:ext cx="11657880" cy="1203840"/>
        </p:xfrm>
        <a:graphic>
          <a:graphicData uri="http://schemas.openxmlformats.org/drawingml/2006/table">
            <a:tbl>
              <a:tblPr/>
              <a:tblGrid>
                <a:gridCol w="5908680"/>
                <a:gridCol w="5749560"/>
              </a:tblGrid>
              <a:tr h="403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entury Gothic"/>
                        </a:rPr>
                        <a:t>FAITS MARQUANT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2da33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entury Gothic"/>
                        </a:rPr>
                        <a:t>SUGGESTION 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2da333"/>
                    </a:solidFill>
                  </a:tcPr>
                </a:tc>
              </a:tr>
              <a:tr h="80064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000000"/>
                          </a:solidFill>
                          <a:latin typeface="Century Gothic"/>
                        </a:rPr>
                        <a:t>RAS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600" spc="-1" strike="noStrike">
                          <a:solidFill>
                            <a:srgbClr val="000000"/>
                          </a:solidFill>
                          <a:latin typeface="Century Gothic"/>
                          <a:ea typeface="Cambria"/>
                        </a:rPr>
                        <a:t>RAS</a:t>
                      </a:r>
                      <a:endParaRPr b="0" lang="fr-FR" sz="16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0d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9165</TotalTime>
  <Application>LibreOffice/7.3.7.2$Linux_X86_64 LibreOffice_project/30$Build-2</Application>
  <AppVersion>15.0000</AppVersion>
  <Words>105</Words>
  <Paragraphs>30</Paragraphs>
  <Company>HP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2023-01-20T11:01:55Z</dcterms:created>
  <dc:creator>12017</dc:creator>
  <dc:description/>
  <dc:language>fr-FR</dc:language>
  <cp:lastModifiedBy/>
  <dcterms:modified xsi:type="dcterms:W3CDTF">2024-12-02T10:45:21Z</dcterms:modified>
  <cp:revision>209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3</vt:i4>
  </property>
</Properties>
</file>