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81" d="100"/>
          <a:sy n="81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24/02 au 28/02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24/02 au 28/02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169025"/>
              </p:ext>
            </p:extLst>
          </p:nvPr>
        </p:nvGraphicFramePr>
        <p:xfrm>
          <a:off x="266886" y="933855"/>
          <a:ext cx="11670073" cy="53363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75507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8594"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supervision des applications web du serveur DEV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70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supervision des bases de données du serveur TEST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528554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supervision de la validité des certificats du serveur TEST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44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Tests d’utilisation de l’agent 2 pour la supervision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  <a:tr h="63190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Documentation sur les différentes configurations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570315"/>
                  </a:ext>
                </a:extLst>
              </a:tr>
              <a:tr h="624275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Recensement des offres des concurrents pour comparaison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0133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Réflexion sur l’infogérance (administration, supervision et gestion des réseaux)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9161</TotalTime>
  <Words>120</Words>
  <Application>Microsoft Office PowerPoint</Application>
  <PresentationFormat>Grand écran</PresentationFormat>
  <Paragraphs>34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24/02 au 28/02  DE L’ANNEE 2025</vt:lpstr>
      <vt:lpstr>Tâches effectuées la semaine 24/02 au 28/02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2025-03-03T08:53:04Z</dcterms:modified>
</cp:coreProperties>
</file>