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14/10 au 18/10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14/10 au 18/10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136904"/>
              </p:ext>
            </p:extLst>
          </p:nvPr>
        </p:nvGraphicFramePr>
        <p:xfrm>
          <a:off x="266886" y="933855"/>
          <a:ext cx="11670073" cy="398337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7273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3028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la connexion via SSH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00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du Web IDE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101961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des versions avec toutes les fonctionnalités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9154</TotalTime>
  <Words>65</Words>
  <Application>Microsoft Office PowerPoint</Application>
  <PresentationFormat>Grand écran</PresentationFormat>
  <Paragraphs>23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14/10 au 18/10  DE L’ANNEE 2024</vt:lpstr>
      <vt:lpstr>Tâches effectuées la semaine 14/10 au 18/10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2024-10-21T08:25:13Z</dcterms:modified>
</cp:coreProperties>
</file>