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21/07/2025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14/07 au 18/07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14/07 au 18/07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8494451"/>
              </p:ext>
            </p:extLst>
          </p:nvPr>
        </p:nvGraphicFramePr>
        <p:xfrm>
          <a:off x="266886" y="933857"/>
          <a:ext cx="11670073" cy="521501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823424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65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BY+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Déploiement de BY+ (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NetByUs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Adyk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,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Wefa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et SDP) en démo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651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Migration WAF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Préparation de l’environnement pour la migration des serveurs (application, web et base de données)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618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Passbolt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Création des utilisateurs 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cours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686186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Revue du guide d’utilisation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6861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CI/CD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pipeline pour projet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(CI)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0705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9162</TotalTime>
  <Words>109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14/07 au 18/07 DE L’ANNEE 2025</vt:lpstr>
      <vt:lpstr>Tâches effectuées la semaine 14/07 au 18/07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205</cp:revision>
  <dcterms:created xsi:type="dcterms:W3CDTF">2023-01-20T11:01:55Z</dcterms:created>
  <dcterms:modified xsi:type="dcterms:W3CDTF">2025-07-21T08:36:57Z</dcterms:modified>
</cp:coreProperties>
</file>