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68" d="100"/>
          <a:sy n="68" d="100"/>
        </p:scale>
        <p:origin x="7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635EF478-5712-4257-8BC5-2ECB38AC37FE}"/>
    <pc:docChg chg="undo custSel modSld">
      <pc:chgData name="akoumigornbu@gmail.com" userId="ee1ed487ac83d1d4" providerId="LiveId" clId="{635EF478-5712-4257-8BC5-2ECB38AC37FE}" dt="2023-09-01T16:22:58.356" v="216" actId="20577"/>
      <pc:docMkLst>
        <pc:docMk/>
      </pc:docMkLst>
      <pc:sldChg chg="modSp mod">
        <pc:chgData name="akoumigornbu@gmail.com" userId="ee1ed487ac83d1d4" providerId="LiveId" clId="{635EF478-5712-4257-8BC5-2ECB38AC37FE}" dt="2023-09-01T16:13:43.843" v="33" actId="20577"/>
        <pc:sldMkLst>
          <pc:docMk/>
          <pc:sldMk cId="2301941654" sldId="257"/>
        </pc:sldMkLst>
        <pc:spChg chg="mod">
          <ac:chgData name="akoumigornbu@gmail.com" userId="ee1ed487ac83d1d4" providerId="LiveId" clId="{635EF478-5712-4257-8BC5-2ECB38AC37FE}" dt="2023-09-01T16:13:43.843" v="33" actId="20577"/>
          <ac:spMkLst>
            <pc:docMk/>
            <pc:sldMk cId="2301941654" sldId="257"/>
            <ac:spMk id="5" creationId="{00000000-0000-0000-0000-000000000000}"/>
          </ac:spMkLst>
        </pc:spChg>
      </pc:sldChg>
      <pc:sldChg chg="addSp modSp mod">
        <pc:chgData name="akoumigornbu@gmail.com" userId="ee1ed487ac83d1d4" providerId="LiveId" clId="{635EF478-5712-4257-8BC5-2ECB38AC37FE}" dt="2023-09-01T16:22:58.356" v="216" actId="20577"/>
        <pc:sldMkLst>
          <pc:docMk/>
          <pc:sldMk cId="4163464753" sldId="262"/>
        </pc:sldMkLst>
        <pc:spChg chg="add mod">
          <ac:chgData name="akoumigornbu@gmail.com" userId="ee1ed487ac83d1d4" providerId="LiveId" clId="{635EF478-5712-4257-8BC5-2ECB38AC37FE}" dt="2023-09-01T16:22:58.356" v="216" actId="20577"/>
          <ac:spMkLst>
            <pc:docMk/>
            <pc:sldMk cId="4163464753" sldId="262"/>
            <ac:spMk id="3" creationId="{4811D726-D6FC-49F1-8712-3D12F03677C3}"/>
          </ac:spMkLst>
        </pc:spChg>
        <pc:graphicFrameChg chg="mod modGraphic">
          <ac:chgData name="akoumigornbu@gmail.com" userId="ee1ed487ac83d1d4" providerId="LiveId" clId="{635EF478-5712-4257-8BC5-2ECB38AC37FE}" dt="2023-09-01T16:21:01.971" v="105" actId="1076"/>
          <ac:graphicFrameMkLst>
            <pc:docMk/>
            <pc:sldMk cId="4163464753" sldId="262"/>
            <ac:graphicFrameMk id="2" creationId="{00000000-0000-0000-0000-000000000000}"/>
          </ac:graphicFrameMkLst>
        </pc:graphicFrameChg>
      </pc:sldChg>
      <pc:sldChg chg="modSp mod">
        <pc:chgData name="akoumigornbu@gmail.com" userId="ee1ed487ac83d1d4" providerId="LiveId" clId="{635EF478-5712-4257-8BC5-2ECB38AC37FE}" dt="2023-09-01T16:18:40.932" v="58" actId="798"/>
        <pc:sldMkLst>
          <pc:docMk/>
          <pc:sldMk cId="3567784497" sldId="263"/>
        </pc:sldMkLst>
        <pc:spChg chg="mod">
          <ac:chgData name="akoumigornbu@gmail.com" userId="ee1ed487ac83d1d4" providerId="LiveId" clId="{635EF478-5712-4257-8BC5-2ECB38AC37FE}" dt="2023-09-01T16:14:35.977" v="41" actId="14100"/>
          <ac:spMkLst>
            <pc:docMk/>
            <pc:sldMk cId="3567784497" sldId="263"/>
            <ac:spMk id="5" creationId="{00000000-0000-0000-0000-000000000000}"/>
          </ac:spMkLst>
        </pc:spChg>
        <pc:graphicFrameChg chg="mod modGraphic">
          <ac:chgData name="akoumigornbu@gmail.com" userId="ee1ed487ac83d1d4" providerId="LiveId" clId="{635EF478-5712-4257-8BC5-2ECB38AC37FE}" dt="2023-09-01T16:18:40.932" v="58" actId="798"/>
          <ac:graphicFrameMkLst>
            <pc:docMk/>
            <pc:sldMk cId="3567784497" sldId="263"/>
            <ac:graphicFrameMk id="2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SEMAINES --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----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0397379" y="6257070"/>
            <a:ext cx="1547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Igor AKOUM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500" y="116800"/>
            <a:ext cx="11492460" cy="715728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 la semaine -- de ----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507551"/>
              </p:ext>
            </p:extLst>
          </p:nvPr>
        </p:nvGraphicFramePr>
        <p:xfrm>
          <a:off x="266887" y="1096837"/>
          <a:ext cx="11670073" cy="54247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93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1341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5481009">
                  <a:extLst>
                    <a:ext uri="{9D8B030D-6E8A-4147-A177-3AD203B41FA5}">
                      <a16:colId xmlns:a16="http://schemas.microsoft.com/office/drawing/2014/main" val="4290510566"/>
                    </a:ext>
                  </a:extLst>
                </a:gridCol>
                <a:gridCol w="9501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44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6503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PAYS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Observation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019">
                <a:tc gridSpan="5">
                  <a:txBody>
                    <a:bodyPr/>
                    <a:lstStyle/>
                    <a:p>
                      <a:endParaRPr lang="fr-FR" sz="800" b="1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914"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000" b="1" dirty="0">
                        <a:solidFill>
                          <a:srgbClr val="2DA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205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48592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3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2DA333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001712"/>
                  </a:ext>
                </a:extLst>
              </a:tr>
              <a:tr h="295024">
                <a:tc rowSpan="3"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marL="89535" marR="8953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502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89535" marR="8953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3852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8223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marL="89535" marR="8953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822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89535" marR="8953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2DA333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6957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89535" marR="8953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2DA333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794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89535" marR="8953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945720"/>
                  </a:ext>
                </a:extLst>
              </a:tr>
              <a:tr h="4154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119681"/>
              </p:ext>
            </p:extLst>
          </p:nvPr>
        </p:nvGraphicFramePr>
        <p:xfrm>
          <a:off x="266700" y="1073795"/>
          <a:ext cx="11658600" cy="471040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8211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2846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95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9841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4811D726-D6FC-49F1-8712-3D12F03677C3}"/>
              </a:ext>
            </a:extLst>
          </p:cNvPr>
          <p:cNvSpPr txBox="1"/>
          <p:nvPr/>
        </p:nvSpPr>
        <p:spPr>
          <a:xfrm>
            <a:off x="633046" y="6302326"/>
            <a:ext cx="9270609" cy="379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PS :    </a:t>
            </a:r>
            <a:r>
              <a:rPr lang="fr-FR" dirty="0"/>
              <a:t>LE RAPPORT DOIT ETRE ENVOYER VENDREDI SOIR OU AU PLUS TARD LUNDI MATIN A 9h45 </a:t>
            </a:r>
          </a:p>
        </p:txBody>
      </p:sp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9127</TotalTime>
  <Words>45</Words>
  <Application>Microsoft Office PowerPoint</Application>
  <PresentationFormat>Grand écran</PresentationFormat>
  <Paragraphs>11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SEMAINES -- DE L’ANNEE ----</vt:lpstr>
      <vt:lpstr>Tâches effectuée la semaine -- de ----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akoumigornbu@gmail.com</cp:lastModifiedBy>
  <cp:revision>195</cp:revision>
  <dcterms:created xsi:type="dcterms:W3CDTF">2023-01-20T11:01:55Z</dcterms:created>
  <dcterms:modified xsi:type="dcterms:W3CDTF">2023-09-01T16:23:01Z</dcterms:modified>
</cp:coreProperties>
</file>