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2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102" d="100"/>
          <a:sy n="102" d="100"/>
        </p:scale>
        <p:origin x="9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1A2AD2A3-F3E1-4E56-B719-F005A045350C}"/>
    <pc:docChg chg="custSel delSld modSld">
      <pc:chgData name="akoumigornbu@gmail.com" userId="ee1ed487ac83d1d4" providerId="LiveId" clId="{1A2AD2A3-F3E1-4E56-B719-F005A045350C}" dt="2025-03-31T12:04:00.433" v="111" actId="255"/>
      <pc:docMkLst>
        <pc:docMk/>
      </pc:docMkLst>
      <pc:sldChg chg="modSp mod">
        <pc:chgData name="akoumigornbu@gmail.com" userId="ee1ed487ac83d1d4" providerId="LiveId" clId="{1A2AD2A3-F3E1-4E56-B719-F005A045350C}" dt="2025-03-31T12:00:25.182" v="4" actId="207"/>
        <pc:sldMkLst>
          <pc:docMk/>
          <pc:sldMk cId="2301941654" sldId="257"/>
        </pc:sldMkLst>
        <pc:spChg chg="mod">
          <ac:chgData name="akoumigornbu@gmail.com" userId="ee1ed487ac83d1d4" providerId="LiveId" clId="{1A2AD2A3-F3E1-4E56-B719-F005A045350C}" dt="2025-03-31T12:00:25.182" v="4" actId="207"/>
          <ac:spMkLst>
            <pc:docMk/>
            <pc:sldMk cId="2301941654" sldId="257"/>
            <ac:spMk id="5" creationId="{00000000-0000-0000-0000-000000000000}"/>
          </ac:spMkLst>
        </pc:spChg>
      </pc:sldChg>
      <pc:sldChg chg="addSp modSp mod">
        <pc:chgData name="akoumigornbu@gmail.com" userId="ee1ed487ac83d1d4" providerId="LiveId" clId="{1A2AD2A3-F3E1-4E56-B719-F005A045350C}" dt="2025-03-31T12:04:00.433" v="111" actId="255"/>
        <pc:sldMkLst>
          <pc:docMk/>
          <pc:sldMk cId="4163464753" sldId="262"/>
        </pc:sldMkLst>
        <pc:spChg chg="mod">
          <ac:chgData name="akoumigornbu@gmail.com" userId="ee1ed487ac83d1d4" providerId="LiveId" clId="{1A2AD2A3-F3E1-4E56-B719-F005A045350C}" dt="2025-03-31T12:00:50.556" v="7" actId="1076"/>
          <ac:spMkLst>
            <pc:docMk/>
            <pc:sldMk cId="4163464753" sldId="262"/>
            <ac:spMk id="5" creationId="{6A61B9BA-7C41-4CA0-B848-348D08A4566E}"/>
          </ac:spMkLst>
        </pc:spChg>
        <pc:spChg chg="add mod">
          <ac:chgData name="akoumigornbu@gmail.com" userId="ee1ed487ac83d1d4" providerId="LiveId" clId="{1A2AD2A3-F3E1-4E56-B719-F005A045350C}" dt="2025-03-31T12:04:00.433" v="111" actId="255"/>
          <ac:spMkLst>
            <pc:docMk/>
            <pc:sldMk cId="4163464753" sldId="262"/>
            <ac:spMk id="9" creationId="{C8B74CCA-A680-464A-B5F9-292BD080006A}"/>
          </ac:spMkLst>
        </pc:spChg>
        <pc:graphicFrameChg chg="mod">
          <ac:chgData name="akoumigornbu@gmail.com" userId="ee1ed487ac83d1d4" providerId="LiveId" clId="{1A2AD2A3-F3E1-4E56-B719-F005A045350C}" dt="2025-03-31T12:00:44.202" v="5" actId="1076"/>
          <ac:graphicFrameMkLst>
            <pc:docMk/>
            <pc:sldMk cId="4163464753" sldId="262"/>
            <ac:graphicFrameMk id="2" creationId="{00000000-0000-0000-0000-000000000000}"/>
          </ac:graphicFrameMkLst>
        </pc:graphicFrameChg>
      </pc:sldChg>
      <pc:sldChg chg="del">
        <pc:chgData name="akoumigornbu@gmail.com" userId="ee1ed487ac83d1d4" providerId="LiveId" clId="{1A2AD2A3-F3E1-4E56-B719-F005A045350C}" dt="2025-03-31T11:49:47.018" v="0" actId="2696"/>
        <pc:sldMkLst>
          <pc:docMk/>
          <pc:sldMk cId="3567784497" sldId="263"/>
        </pc:sldMkLst>
      </pc:sldChg>
      <pc:sldChg chg="del">
        <pc:chgData name="akoumigornbu@gmail.com" userId="ee1ed487ac83d1d4" providerId="LiveId" clId="{1A2AD2A3-F3E1-4E56-B719-F005A045350C}" dt="2025-03-31T11:59:24.088" v="1" actId="2696"/>
        <pc:sldMkLst>
          <pc:docMk/>
          <pc:sldMk cId="3345506625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3949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325768" cy="2085975"/>
          </a:xfrm>
        </p:spPr>
        <p:txBody>
          <a:bodyPr>
            <a:normAutofit/>
          </a:bodyPr>
          <a:lstStyle/>
          <a:p>
            <a:pPr algn="ctr"/>
            <a:r>
              <a:rPr lang="fr-FR" sz="4000" dirty="0">
                <a:latin typeface="Poppins" panose="00000500000000000000" pitchFamily="2" charset="0"/>
                <a:cs typeface="Poppins" panose="00000500000000000000" pitchFamily="2" charset="0"/>
              </a:rPr>
              <a:t>Objectif de la </a:t>
            </a:r>
            <a:r>
              <a:rPr lang="fr-FR" sz="4000" dirty="0">
                <a:solidFill>
                  <a:srgbClr val="0072C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semaine 14 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0394173" y="6257070"/>
            <a:ext cx="1550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Igor AKOUM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806915"/>
              </p:ext>
            </p:extLst>
          </p:nvPr>
        </p:nvGraphicFramePr>
        <p:xfrm>
          <a:off x="266698" y="1174453"/>
          <a:ext cx="11658601" cy="450909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47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50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5693">
                  <a:extLst>
                    <a:ext uri="{9D8B030D-6E8A-4147-A177-3AD203B41FA5}">
                      <a16:colId xmlns:a16="http://schemas.microsoft.com/office/drawing/2014/main" val="2170315308"/>
                    </a:ext>
                  </a:extLst>
                </a:gridCol>
              </a:tblGrid>
              <a:tr h="552372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Projet</a:t>
                      </a:r>
                      <a:endParaRPr lang="fr-FR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Tâche par projet </a:t>
                      </a: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3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Collaborateur assigné</a:t>
                      </a: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061">
                <a:tc rowSpan="7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Foire green 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Brand book </a:t>
                      </a:r>
                      <a:r>
                        <a:rPr lang="fr-FR" sz="1200" b="0" dirty="0" err="1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netBYus</a:t>
                      </a:r>
                      <a:endParaRPr lang="fr-FR" sz="12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Cambria" panose="02040503050406030204" pitchFamily="18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72CE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IGOR</a:t>
                      </a:r>
                      <a:endParaRPr lang="fr-FR" sz="12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Cambria" panose="02040503050406030204" pitchFamily="18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0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Conception du l</a:t>
                      </a:r>
                      <a:r>
                        <a:rPr lang="fr-FR" sz="1200" b="0" dirty="0" err="1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ogo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 Event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Cambria" panose="02040503050406030204" pitchFamily="18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250941"/>
                  </a:ext>
                </a:extLst>
              </a:tr>
              <a:tr h="3360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Finalisation des principes graphique de la suite BY+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Cambria" panose="02040503050406030204" pitchFamily="18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6198939"/>
                  </a:ext>
                </a:extLst>
              </a:tr>
              <a:tr h="3360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Conception</a:t>
                      </a: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 de Nouvelle la carte de visite </a:t>
                      </a:r>
                      <a:r>
                        <a:rPr lang="fr-FR" sz="1200" b="0" dirty="0" err="1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netBYus</a:t>
                      </a:r>
                      <a:endParaRPr lang="fr-FR" sz="12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Cambria" panose="02040503050406030204" pitchFamily="18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72CE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NORA</a:t>
                      </a:r>
                      <a:endParaRPr lang="fr-FR" sz="12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Cambria" panose="02040503050406030204" pitchFamily="18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757512"/>
                  </a:ext>
                </a:extLst>
              </a:tr>
              <a:tr h="425621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Conception du badge d’entrée à la foire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oppins" panose="00000500000000000000" pitchFamily="2" charset="0"/>
                        <a:ea typeface="Cambria" panose="02040503050406030204" pitchFamily="18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62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Conception de l’invitation la soirée de la foire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oppins" panose="00000500000000000000" pitchFamily="2" charset="0"/>
                        <a:ea typeface="Cambria" panose="02040503050406030204" pitchFamily="18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4732125"/>
                  </a:ext>
                </a:extLst>
              </a:tr>
              <a:tr h="47127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Finalisation de la vidéo de présentation de </a:t>
                      </a:r>
                      <a:r>
                        <a:rPr lang="fr-FR" sz="1200" b="0" dirty="0" err="1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wasu</a:t>
                      </a:r>
                      <a:endParaRPr lang="fr-FR" sz="12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Cambria" panose="02040503050406030204" pitchFamily="18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72CE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MAMADOU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oppins" panose="00000500000000000000" pitchFamily="2" charset="0"/>
                        <a:ea typeface="Cambria" panose="02040503050406030204" pitchFamily="18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8663475"/>
                  </a:ext>
                </a:extLst>
              </a:tr>
              <a:tr h="617835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Production vidéo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Finalisation de la vidéo </a:t>
                      </a:r>
                      <a:r>
                        <a:rPr lang="fr-FR" sz="12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tutoriel de </a:t>
                      </a:r>
                      <a:r>
                        <a:rPr lang="fr-FR" sz="12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Perxonomiz</a:t>
                      </a:r>
                      <a:r>
                        <a:rPr lang="fr-FR" sz="12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carnet</a:t>
                      </a:r>
                      <a:endParaRPr lang="fr-FR" sz="1200" b="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72CE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YVES</a:t>
                      </a:r>
                      <a:endParaRPr lang="fr-FR" sz="1200" b="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06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UX UI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Mise à jour du module RH suite BY+ (menu dossier collaborateur)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72CE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IGOR</a:t>
                      </a:r>
                      <a:endParaRPr lang="fr-FR" sz="1200" b="0" dirty="0"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4386155"/>
                  </a:ext>
                </a:extLst>
              </a:tr>
              <a:tr h="33606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Audit UX et UI des interfaces de Event 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72CE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IGOR</a:t>
                      </a:r>
                      <a:endParaRPr lang="fr-FR" sz="1200" b="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0226290"/>
                  </a:ext>
                </a:extLst>
              </a:tr>
            </a:tbl>
          </a:graphicData>
        </a:graphic>
      </p:graphicFrame>
      <p:sp>
        <p:nvSpPr>
          <p:cNvPr id="5" name="Titre 4">
            <a:extLst>
              <a:ext uri="{FF2B5EF4-FFF2-40B4-BE49-F238E27FC236}">
                <a16:creationId xmlns:a16="http://schemas.microsoft.com/office/drawing/2014/main" id="{6A61B9BA-7C41-4CA0-B848-348D08A45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41" y="538811"/>
            <a:ext cx="10074114" cy="435118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000" dirty="0">
                <a:latin typeface="Poppins" panose="00000500000000000000" pitchFamily="2" charset="0"/>
                <a:cs typeface="Poppins" panose="00000500000000000000" pitchFamily="2" charset="0"/>
              </a:rPr>
              <a:t>Objectif de la semaine 14 </a:t>
            </a:r>
            <a:endParaRPr lang="fr-FR" sz="3000" dirty="0">
              <a:solidFill>
                <a:srgbClr val="0072C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itre 4">
            <a:extLst>
              <a:ext uri="{FF2B5EF4-FFF2-40B4-BE49-F238E27FC236}">
                <a16:creationId xmlns:a16="http://schemas.microsoft.com/office/drawing/2014/main" id="{C8B74CCA-A680-464A-B5F9-292BD080006A}"/>
              </a:ext>
            </a:extLst>
          </p:cNvPr>
          <p:cNvSpPr txBox="1">
            <a:spLocks/>
          </p:cNvSpPr>
          <p:nvPr/>
        </p:nvSpPr>
        <p:spPr>
          <a:xfrm>
            <a:off x="1058941" y="5884071"/>
            <a:ext cx="10074114" cy="832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600" dirty="0">
                <a:latin typeface="Poppins" panose="00000500000000000000" pitchFamily="2" charset="0"/>
                <a:cs typeface="Poppins" panose="00000500000000000000" pitchFamily="2" charset="0"/>
              </a:rPr>
              <a:t>« Tout ce que l’esprit peut concevoir et croire, il peut le réaliser »</a:t>
            </a:r>
          </a:p>
          <a:p>
            <a:pPr algn="ctr"/>
            <a:endParaRPr lang="fr-FR" sz="1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fr-FR" sz="1600" dirty="0">
                <a:solidFill>
                  <a:srgbClr val="0072C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Napoléon Hill</a:t>
            </a:r>
          </a:p>
        </p:txBody>
      </p:sp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11407</TotalTime>
  <Words>125</Words>
  <Application>Microsoft Office PowerPoint</Application>
  <PresentationFormat>Grand écran</PresentationFormat>
  <Paragraphs>28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Poppins</vt:lpstr>
      <vt:lpstr>Thème Office</vt:lpstr>
      <vt:lpstr>Objectif de la semaine 14 </vt:lpstr>
      <vt:lpstr>Objectif de la semaine 14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akoumigornbu@gmail.com</cp:lastModifiedBy>
  <cp:revision>358</cp:revision>
  <dcterms:created xsi:type="dcterms:W3CDTF">2023-01-20T11:01:55Z</dcterms:created>
  <dcterms:modified xsi:type="dcterms:W3CDTF">2025-03-31T12:04:18Z</dcterms:modified>
</cp:coreProperties>
</file>