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E"/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7" d="100"/>
          <a:sy n="107" d="100"/>
        </p:scale>
        <p:origin x="72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0E9EA2-11AC-49AE-9BC4-19066FC3F377}" type="datetimeFigureOut">
              <a:rPr lang="fr-FR" smtClean="0"/>
              <a:t>01/09/2025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0A4A8F-3FF1-48CC-B586-CF89B5C3ADE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09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A4A8F-3FF1-48CC-B586-CF89B5C3ADE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3037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01/09/2025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01/09/2025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01/09/2025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01/09/2025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01/09/2025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01/09/2025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01/09/2025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01/09/2025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01/09/2025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01/09/2025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01/09/2025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01/09/2025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pPr algn="ctr"/>
            <a:r>
              <a:rPr lang="fr-FR" sz="4000" b="1" dirty="0">
                <a:latin typeface="Century Gothic" panose="020B0502020202020204" pitchFamily="34" charset="0"/>
              </a:rPr>
              <a:t>RAPPORT DES TACHES DE LA SEMAINE 35 DE L’ANNEE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rgbClr val="0072C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10307609" y="6257070"/>
            <a:ext cx="16369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Prénom Nom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2C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500" y="116800"/>
            <a:ext cx="11492460" cy="62791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 la semaine 35 de 2025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0293567"/>
              </p:ext>
            </p:extLst>
          </p:nvPr>
        </p:nvGraphicFramePr>
        <p:xfrm>
          <a:off x="119221" y="825405"/>
          <a:ext cx="11947228" cy="474118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044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65521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651326">
                  <a:extLst>
                    <a:ext uri="{9D8B030D-6E8A-4147-A177-3AD203B41FA5}">
                      <a16:colId xmlns:a16="http://schemas.microsoft.com/office/drawing/2014/main" val="1552484225"/>
                    </a:ext>
                  </a:extLst>
                </a:gridCol>
                <a:gridCol w="2725920">
                  <a:extLst>
                    <a:ext uri="{9D8B030D-6E8A-4147-A177-3AD203B41FA5}">
                      <a16:colId xmlns:a16="http://schemas.microsoft.com/office/drawing/2014/main" val="4139258534"/>
                    </a:ext>
                  </a:extLst>
                </a:gridCol>
              </a:tblGrid>
              <a:tr h="672706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68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dirty="0">
                        <a:latin typeface="Century Gothic" panose="020B0502020202020204" pitchFamily="34" charset="0"/>
                      </a:endParaRP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endParaRPr lang="fr-FR" sz="14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endParaRPr lang="fr-FR" sz="16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901700" algn="l"/>
                        </a:tabLst>
                        <a:defRPr/>
                      </a:pPr>
                      <a:r>
                        <a:rPr kumimoji="0" lang="fr-FR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Calibri" panose="020F0502020204030204" pitchFamily="34" charset="0"/>
                        </a:rPr>
                        <a:t>Fini</a:t>
                      </a:r>
                      <a:endParaRPr kumimoji="0" lang="fr-FR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07817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46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200" dirty="0">
                        <a:latin typeface="Century Gothic" panose="020B0502020202020204" pitchFamily="34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fr-FR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901700" algn="l"/>
                        </a:tabLst>
                        <a:defRPr/>
                      </a:pPr>
                      <a:endParaRPr kumimoji="0" lang="fr-FR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DA333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DA333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7027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fr-FR" sz="14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endParaRPr lang="fr-FR" sz="16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901700" algn="l"/>
                        </a:tabLst>
                        <a:defRPr/>
                      </a:pPr>
                      <a:endParaRPr kumimoji="0" lang="fr-FR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DA333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442530"/>
                  </a:ext>
                </a:extLst>
              </a:tr>
              <a:tr h="79670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fr-FR" sz="14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endParaRPr lang="fr-FR" sz="16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901700" algn="l"/>
                        </a:tabLst>
                        <a:defRPr/>
                      </a:pPr>
                      <a:endParaRPr kumimoji="0" lang="fr-FR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07817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35364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9949422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ZoneTexte 5">
            <a:extLst>
              <a:ext uri="{FF2B5EF4-FFF2-40B4-BE49-F238E27FC236}">
                <a16:creationId xmlns:a16="http://schemas.microsoft.com/office/drawing/2014/main" id="{7C3B7D83-A107-1BD0-E51D-820DAD07F5E2}"/>
              </a:ext>
            </a:extLst>
          </p:cNvPr>
          <p:cNvSpPr txBox="1"/>
          <p:nvPr/>
        </p:nvSpPr>
        <p:spPr>
          <a:xfrm>
            <a:off x="593796" y="4326928"/>
            <a:ext cx="115032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PS :    Explique de façon brève et concise les statuts : </a:t>
            </a:r>
            <a:r>
              <a:rPr lang="fr-FR" sz="1400" dirty="0">
                <a:solidFill>
                  <a:srgbClr val="F07817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En</a:t>
            </a:r>
            <a:r>
              <a:rPr lang="fr-FR" sz="1400" baseline="0" dirty="0">
                <a:solidFill>
                  <a:srgbClr val="F07817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attente de validation </a:t>
            </a:r>
            <a:r>
              <a:rPr lang="fr-FR" sz="1400" baseline="0" dirty="0">
                <a:latin typeface="Century Gothic" panose="020B0502020202020204" pitchFamily="34" charset="0"/>
                <a:cs typeface="Calibri" panose="020F0502020204030204" pitchFamily="34" charset="0"/>
              </a:rPr>
              <a:t>; </a:t>
            </a:r>
            <a:r>
              <a:rPr lang="fr-FR" sz="1400" dirty="0">
                <a:solidFill>
                  <a:srgbClr val="F07817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En</a:t>
            </a:r>
            <a:r>
              <a:rPr lang="fr-FR" sz="1400" baseline="0" dirty="0">
                <a:solidFill>
                  <a:srgbClr val="F07817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attente de  feedback</a:t>
            </a:r>
            <a:r>
              <a:rPr lang="fr-FR" sz="1400" baseline="0" dirty="0">
                <a:latin typeface="Century Gothic" panose="020B0502020202020204" pitchFamily="34" charset="0"/>
                <a:cs typeface="Calibri" panose="020F0502020204030204" pitchFamily="34" charset="0"/>
              </a:rPr>
              <a:t> ; </a:t>
            </a:r>
            <a:r>
              <a:rPr lang="fr-FR" sz="1400" b="0" dirty="0">
                <a:solidFill>
                  <a:srgbClr val="F07817"/>
                </a:solidFill>
                <a:latin typeface="Century Gothic" panose="020B0502020202020204" pitchFamily="34" charset="0"/>
              </a:rPr>
              <a:t>Arrêt momentané </a:t>
            </a:r>
            <a:r>
              <a:rPr lang="fr-FR" sz="1400" b="0" dirty="0">
                <a:latin typeface="Century Gothic" panose="020B0502020202020204" pitchFamily="34" charset="0"/>
              </a:rPr>
              <a:t>;</a:t>
            </a:r>
            <a:r>
              <a:rPr lang="fr-FR" sz="1400" b="0" dirty="0">
                <a:solidFill>
                  <a:srgbClr val="F07817"/>
                </a:solidFill>
                <a:latin typeface="Century Gothic" panose="020B0502020202020204" pitchFamily="34" charset="0"/>
              </a:rPr>
              <a:t> en cours </a:t>
            </a:r>
            <a:r>
              <a:rPr lang="fr-FR" sz="1400" b="0" dirty="0">
                <a:latin typeface="Century Gothic" panose="020B0502020202020204" pitchFamily="34" charset="0"/>
              </a:rPr>
              <a:t>;</a:t>
            </a:r>
            <a:r>
              <a:rPr lang="fr-FR" sz="1400" b="0" dirty="0">
                <a:solidFill>
                  <a:srgbClr val="F07817"/>
                </a:solidFill>
                <a:latin typeface="Century Gothic" panose="020B0502020202020204" pitchFamily="34" charset="0"/>
              </a:rPr>
              <a:t> </a:t>
            </a:r>
            <a:r>
              <a:rPr lang="fr-FR" sz="1400" b="0">
                <a:solidFill>
                  <a:srgbClr val="F07817"/>
                </a:solidFill>
                <a:latin typeface="Century Gothic" panose="020B0502020202020204" pitchFamily="34" charset="0"/>
              </a:rPr>
              <a:t>Fini…</a:t>
            </a:r>
            <a:endParaRPr lang="fr-FR" sz="1400" b="0" dirty="0">
              <a:solidFill>
                <a:srgbClr val="F07817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15464</TotalTime>
  <Words>58</Words>
  <Application>Microsoft Office PowerPoint</Application>
  <PresentationFormat>Widescreen</PresentationFormat>
  <Paragraphs>12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Cambria</vt:lpstr>
      <vt:lpstr>Century Gothic</vt:lpstr>
      <vt:lpstr>Wingdings</vt:lpstr>
      <vt:lpstr>Thème Office</vt:lpstr>
      <vt:lpstr>RAPPORT DES TACHES DE LA SEMAINE 35 DE L’ANNEE 2025</vt:lpstr>
      <vt:lpstr>Tâches effectuée la semaine 35 de 2025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mamseck13@gmail.com</cp:lastModifiedBy>
  <cp:revision>514</cp:revision>
  <dcterms:created xsi:type="dcterms:W3CDTF">2023-01-20T11:01:55Z</dcterms:created>
  <dcterms:modified xsi:type="dcterms:W3CDTF">2025-09-01T10:41:51Z</dcterms:modified>
</cp:coreProperties>
</file>