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15/07 au 19/07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15/07 au 19/07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443054"/>
              </p:ext>
            </p:extLst>
          </p:nvPr>
        </p:nvGraphicFramePr>
        <p:xfrm>
          <a:off x="266886" y="933856"/>
          <a:ext cx="11670073" cy="38197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462971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921">
                <a:tc rowSpan="6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Administration 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 la convention de services informatiques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34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 la charte d’utilisation des ressources informatiques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1556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 gestion des mots de passe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5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Rédaction de la politiques de sécurité et réglementations légales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50820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 la politique de Protection des Données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89489"/>
                  </a:ext>
                </a:extLst>
              </a:tr>
              <a:tr h="50820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des différents formulaires de demande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493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9163</TotalTime>
  <Words>100</Words>
  <Application>Microsoft Office PowerPoint</Application>
  <PresentationFormat>Grand écran</PresentationFormat>
  <Paragraphs>31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15/07 au 19/07  DE L’ANNEE 2024</vt:lpstr>
      <vt:lpstr>Tâches effectuées la semaine 15/07 au 19/07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2024-07-22T11:56:41Z</dcterms:modified>
</cp:coreProperties>
</file>