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0" r:id="rId3"/>
    <p:sldId id="257" r:id="rId4"/>
    <p:sldId id="265" r:id="rId5"/>
    <p:sldId id="263" r:id="rId6"/>
    <p:sldId id="273" r:id="rId7"/>
    <p:sldId id="274" r:id="rId8"/>
    <p:sldId id="275" r:id="rId9"/>
    <p:sldId id="276" r:id="rId10"/>
    <p:sldId id="277" r:id="rId11"/>
    <p:sldId id="279" r:id="rId12"/>
    <p:sldId id="268" r:id="rId13"/>
    <p:sldId id="267" r:id="rId14"/>
    <p:sldId id="280" r:id="rId15"/>
    <p:sldId id="281" r:id="rId16"/>
    <p:sldId id="282" r:id="rId17"/>
    <p:sldId id="283" r:id="rId18"/>
    <p:sldId id="284" r:id="rId19"/>
    <p:sldId id="290" r:id="rId20"/>
    <p:sldId id="285" r:id="rId21"/>
    <p:sldId id="286" r:id="rId22"/>
    <p:sldId id="287" r:id="rId23"/>
    <p:sldId id="289" r:id="rId24"/>
    <p:sldId id="288" r:id="rId25"/>
    <p:sldId id="262" r:id="rId26"/>
    <p:sldId id="272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koumigornbu@gmail.com" initials="a" lastIdx="1" clrIdx="0">
    <p:extLst>
      <p:ext uri="{19B8F6BF-5375-455C-9EA6-DF929625EA0E}">
        <p15:presenceInfo xmlns:p15="http://schemas.microsoft.com/office/powerpoint/2012/main" userId="ee1ed487ac83d1d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400" autoAdjust="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47FB5F94-C6F6-42E8-859F-FB2DB13A5934}"/>
    <pc:docChg chg="undo custSel addSld delSld modSld sldOrd">
      <pc:chgData name="akoumigornbu@gmail.com" userId="ee1ed487ac83d1d4" providerId="LiveId" clId="{47FB5F94-C6F6-42E8-859F-FB2DB13A5934}" dt="2023-12-23T14:18:38.296" v="2724" actId="1076"/>
      <pc:docMkLst>
        <pc:docMk/>
      </pc:docMkLst>
      <pc:sldChg chg="addSp modSp add mod">
        <pc:chgData name="akoumigornbu@gmail.com" userId="ee1ed487ac83d1d4" providerId="LiveId" clId="{47FB5F94-C6F6-42E8-859F-FB2DB13A5934}" dt="2023-12-22T10:18:57.379" v="50" actId="20577"/>
        <pc:sldMkLst>
          <pc:docMk/>
          <pc:sldMk cId="575535112" sldId="280"/>
        </pc:sldMkLst>
        <pc:spChg chg="add mod">
          <ac:chgData name="akoumigornbu@gmail.com" userId="ee1ed487ac83d1d4" providerId="LiveId" clId="{47FB5F94-C6F6-42E8-859F-FB2DB13A5934}" dt="2023-12-22T10:18:57.379" v="50" actId="20577"/>
          <ac:spMkLst>
            <pc:docMk/>
            <pc:sldMk cId="575535112" sldId="280"/>
            <ac:spMk id="7" creationId="{2FB02419-7AE9-44BB-B5B5-4EB377384186}"/>
          </ac:spMkLst>
        </pc:spChg>
      </pc:sldChg>
      <pc:sldChg chg="new del">
        <pc:chgData name="akoumigornbu@gmail.com" userId="ee1ed487ac83d1d4" providerId="LiveId" clId="{47FB5F94-C6F6-42E8-859F-FB2DB13A5934}" dt="2023-12-22T10:17:04.439" v="1" actId="47"/>
        <pc:sldMkLst>
          <pc:docMk/>
          <pc:sldMk cId="3713559017" sldId="280"/>
        </pc:sldMkLst>
      </pc:sldChg>
      <pc:sldChg chg="addSp delSp modSp add mod">
        <pc:chgData name="akoumigornbu@gmail.com" userId="ee1ed487ac83d1d4" providerId="LiveId" clId="{47FB5F94-C6F6-42E8-859F-FB2DB13A5934}" dt="2023-12-23T12:49:45.028" v="2479" actId="313"/>
        <pc:sldMkLst>
          <pc:docMk/>
          <pc:sldMk cId="3599995068" sldId="281"/>
        </pc:sldMkLst>
        <pc:spChg chg="del">
          <ac:chgData name="akoumigornbu@gmail.com" userId="ee1ed487ac83d1d4" providerId="LiveId" clId="{47FB5F94-C6F6-42E8-859F-FB2DB13A5934}" dt="2023-12-22T10:19:27.636" v="52" actId="478"/>
          <ac:spMkLst>
            <pc:docMk/>
            <pc:sldMk cId="3599995068" sldId="281"/>
            <ac:spMk id="7" creationId="{2FB02419-7AE9-44BB-B5B5-4EB377384186}"/>
          </ac:spMkLst>
        </pc:spChg>
        <pc:spChg chg="add del mod">
          <ac:chgData name="akoumigornbu@gmail.com" userId="ee1ed487ac83d1d4" providerId="LiveId" clId="{47FB5F94-C6F6-42E8-859F-FB2DB13A5934}" dt="2023-12-22T10:20:42.226" v="55" actId="478"/>
          <ac:spMkLst>
            <pc:docMk/>
            <pc:sldMk cId="3599995068" sldId="281"/>
            <ac:spMk id="8" creationId="{3468FD36-3AC6-466B-8ED9-0D66AE2181E6}"/>
          </ac:spMkLst>
        </pc:spChg>
        <pc:spChg chg="add mod">
          <ac:chgData name="akoumigornbu@gmail.com" userId="ee1ed487ac83d1d4" providerId="LiveId" clId="{47FB5F94-C6F6-42E8-859F-FB2DB13A5934}" dt="2023-12-22T10:22:11.127" v="161" actId="1076"/>
          <ac:spMkLst>
            <pc:docMk/>
            <pc:sldMk cId="3599995068" sldId="281"/>
            <ac:spMk id="9" creationId="{FE4AECC8-2073-45ED-99B7-1F255EB6FC8B}"/>
          </ac:spMkLst>
        </pc:spChg>
        <pc:spChg chg="mod">
          <ac:chgData name="akoumigornbu@gmail.com" userId="ee1ed487ac83d1d4" providerId="LiveId" clId="{47FB5F94-C6F6-42E8-859F-FB2DB13A5934}" dt="2023-12-23T12:49:45.028" v="2479" actId="313"/>
          <ac:spMkLst>
            <pc:docMk/>
            <pc:sldMk cId="3599995068" sldId="281"/>
            <ac:spMk id="11" creationId="{0C0509A1-F33F-422C-9571-0D51B23454CA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12" creationId="{BC3E57EC-CC91-4761-BC29-954A51E3AECA}"/>
          </ac:spMkLst>
        </pc:spChg>
        <pc:spChg chg="mod">
          <ac:chgData name="akoumigornbu@gmail.com" userId="ee1ed487ac83d1d4" providerId="LiveId" clId="{47FB5F94-C6F6-42E8-859F-FB2DB13A5934}" dt="2023-12-23T12:17:29.647" v="2384"/>
          <ac:spMkLst>
            <pc:docMk/>
            <pc:sldMk cId="3599995068" sldId="281"/>
            <ac:spMk id="14" creationId="{02E33D06-EE16-48B8-800C-52C3D4961200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15" creationId="{5218D12B-EA73-4410-B21C-6784CF8EE3FB}"/>
          </ac:spMkLst>
        </pc:spChg>
        <pc:spChg chg="mod">
          <ac:chgData name="akoumigornbu@gmail.com" userId="ee1ed487ac83d1d4" providerId="LiveId" clId="{47FB5F94-C6F6-42E8-859F-FB2DB13A5934}" dt="2023-12-23T12:17:23.620" v="2383" actId="20577"/>
          <ac:spMkLst>
            <pc:docMk/>
            <pc:sldMk cId="3599995068" sldId="281"/>
            <ac:spMk id="17" creationId="{CEE34895-064B-4F49-9E75-17ECD0EA1426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22" creationId="{53E3FFC1-0659-42E1-9271-0DA5EBDE6A50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25" creationId="{E7062D99-88D8-4DF1-B8F2-CEF9A26DBDFF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26" creationId="{3FE4F15F-36A7-4FD4-8034-39B3F7C0CE44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28" creationId="{CC9C738D-D662-4AC7-BA87-291180F99065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29" creationId="{C095000B-3A00-4521-AE1C-715A9D59480E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30" creationId="{AEF17349-DECE-4AF5-8D95-31B0D3BBC1EA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31" creationId="{49772A97-B511-4B76-B8C2-6220B69F7C34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32" creationId="{DBA53A6F-F641-42E6-B32E-9016E7D0B6D2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33" creationId="{CB11E0C2-36D4-4688-84BD-CCF676A0B26A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34" creationId="{259F1C13-52F2-4201-9622-846989DCEE8B}"/>
          </ac:spMkLst>
        </pc:spChg>
        <pc:grpChg chg="add mod">
          <ac:chgData name="akoumigornbu@gmail.com" userId="ee1ed487ac83d1d4" providerId="LiveId" clId="{47FB5F94-C6F6-42E8-859F-FB2DB13A5934}" dt="2023-12-23T12:25:04.017" v="2401" actId="1076"/>
          <ac:grpSpMkLst>
            <pc:docMk/>
            <pc:sldMk cId="3599995068" sldId="281"/>
            <ac:grpSpMk id="10" creationId="{71F12F9A-46AA-4017-8CC5-4096F3F88BB9}"/>
          </ac:grpSpMkLst>
        </pc:grpChg>
        <pc:grpChg chg="add del mod">
          <ac:chgData name="akoumigornbu@gmail.com" userId="ee1ed487ac83d1d4" providerId="LiveId" clId="{47FB5F94-C6F6-42E8-859F-FB2DB13A5934}" dt="2023-12-23T12:25:04.017" v="2401" actId="1076"/>
          <ac:grpSpMkLst>
            <pc:docMk/>
            <pc:sldMk cId="3599995068" sldId="281"/>
            <ac:grpSpMk id="13" creationId="{0CFCF20C-2F2B-4981-B802-503B18867F28}"/>
          </ac:grpSpMkLst>
        </pc:grpChg>
        <pc:grpChg chg="add del mod">
          <ac:chgData name="akoumigornbu@gmail.com" userId="ee1ed487ac83d1d4" providerId="LiveId" clId="{47FB5F94-C6F6-42E8-859F-FB2DB13A5934}" dt="2023-12-23T12:25:04.017" v="2401" actId="1076"/>
          <ac:grpSpMkLst>
            <pc:docMk/>
            <pc:sldMk cId="3599995068" sldId="281"/>
            <ac:grpSpMk id="16" creationId="{9A06DA21-DC82-47E5-B170-14826CD6BF6A}"/>
          </ac:grpSpMkLst>
        </pc:grpChg>
        <pc:grpChg chg="add del mod">
          <ac:chgData name="akoumigornbu@gmail.com" userId="ee1ed487ac83d1d4" providerId="LiveId" clId="{47FB5F94-C6F6-42E8-859F-FB2DB13A5934}" dt="2023-12-23T12:24:55.911" v="2400" actId="478"/>
          <ac:grpSpMkLst>
            <pc:docMk/>
            <pc:sldMk cId="3599995068" sldId="281"/>
            <ac:grpSpMk id="24" creationId="{5C75325C-045B-4727-AAD4-E8929069F704}"/>
          </ac:grpSpMkLst>
        </pc:grpChg>
        <pc:grpChg chg="add del mod">
          <ac:chgData name="akoumigornbu@gmail.com" userId="ee1ed487ac83d1d4" providerId="LiveId" clId="{47FB5F94-C6F6-42E8-859F-FB2DB13A5934}" dt="2023-12-22T10:26:16.993" v="166" actId="478"/>
          <ac:grpSpMkLst>
            <pc:docMk/>
            <pc:sldMk cId="3599995068" sldId="281"/>
            <ac:grpSpMk id="27" creationId="{E8B499A5-F85B-4757-B938-A4DE2956AA85}"/>
          </ac:grpSpMkLst>
        </pc:grpChg>
        <pc:picChg chg="add mod">
          <ac:chgData name="akoumigornbu@gmail.com" userId="ee1ed487ac83d1d4" providerId="LiveId" clId="{47FB5F94-C6F6-42E8-859F-FB2DB13A5934}" dt="2023-12-23T12:32:12.599" v="2447" actId="1036"/>
          <ac:picMkLst>
            <pc:docMk/>
            <pc:sldMk cId="3599995068" sldId="281"/>
            <ac:picMk id="3" creationId="{0AF4233C-1FE5-4C0D-88C8-8583F21D18AE}"/>
          </ac:picMkLst>
        </pc:picChg>
        <pc:picChg chg="add mod">
          <ac:chgData name="akoumigornbu@gmail.com" userId="ee1ed487ac83d1d4" providerId="LiveId" clId="{47FB5F94-C6F6-42E8-859F-FB2DB13A5934}" dt="2023-12-23T12:49:33.943" v="2478" actId="1038"/>
          <ac:picMkLst>
            <pc:docMk/>
            <pc:sldMk cId="3599995068" sldId="281"/>
            <ac:picMk id="5" creationId="{09C630EF-D6EB-4320-B653-1BCD8AF7C964}"/>
          </ac:picMkLst>
        </pc:picChg>
        <pc:picChg chg="add mod">
          <ac:chgData name="akoumigornbu@gmail.com" userId="ee1ed487ac83d1d4" providerId="LiveId" clId="{47FB5F94-C6F6-42E8-859F-FB2DB13A5934}" dt="2023-12-23T12:35:35.726" v="2464" actId="1038"/>
          <ac:picMkLst>
            <pc:docMk/>
            <pc:sldMk cId="3599995068" sldId="281"/>
            <ac:picMk id="35" creationId="{58E82940-AD40-4CB0-B7F1-2095801F7BC9}"/>
          </ac:picMkLst>
        </pc:picChg>
      </pc:sldChg>
      <pc:sldChg chg="addSp modSp add mod">
        <pc:chgData name="akoumigornbu@gmail.com" userId="ee1ed487ac83d1d4" providerId="LiveId" clId="{47FB5F94-C6F6-42E8-859F-FB2DB13A5934}" dt="2023-12-23T14:13:34.145" v="2709" actId="1035"/>
        <pc:sldMkLst>
          <pc:docMk/>
          <pc:sldMk cId="237179375" sldId="282"/>
        </pc:sldMkLst>
        <pc:spChg chg="add mod">
          <ac:chgData name="akoumigornbu@gmail.com" userId="ee1ed487ac83d1d4" providerId="LiveId" clId="{47FB5F94-C6F6-42E8-859F-FB2DB13A5934}" dt="2023-12-23T12:25:42.814" v="2430" actId="20577"/>
          <ac:spMkLst>
            <pc:docMk/>
            <pc:sldMk cId="237179375" sldId="282"/>
            <ac:spMk id="7" creationId="{0A566A15-DCAC-4DE9-BD56-00AF5FE543B6}"/>
          </ac:spMkLst>
        </pc:spChg>
        <pc:spChg chg="mod">
          <ac:chgData name="akoumigornbu@gmail.com" userId="ee1ed487ac83d1d4" providerId="LiveId" clId="{47FB5F94-C6F6-42E8-859F-FB2DB13A5934}" dt="2023-12-23T14:03:21.116" v="2627" actId="20577"/>
          <ac:spMkLst>
            <pc:docMk/>
            <pc:sldMk cId="237179375" sldId="282"/>
            <ac:spMk id="9" creationId="{A2811F65-7A0F-49D3-9C7A-385984376EE3}"/>
          </ac:spMkLst>
        </pc:spChg>
        <pc:spChg chg="mod">
          <ac:chgData name="akoumigornbu@gmail.com" userId="ee1ed487ac83d1d4" providerId="LiveId" clId="{47FB5F94-C6F6-42E8-859F-FB2DB13A5934}" dt="2023-12-23T12:25:53.485" v="2431"/>
          <ac:spMkLst>
            <pc:docMk/>
            <pc:sldMk cId="237179375" sldId="282"/>
            <ac:spMk id="10" creationId="{A633F6B6-C230-4CEB-B5B9-8BFEB686EFC3}"/>
          </ac:spMkLst>
        </pc:spChg>
        <pc:spChg chg="mod">
          <ac:chgData name="akoumigornbu@gmail.com" userId="ee1ed487ac83d1d4" providerId="LiveId" clId="{47FB5F94-C6F6-42E8-859F-FB2DB13A5934}" dt="2023-12-23T14:11:27.842" v="2699" actId="20577"/>
          <ac:spMkLst>
            <pc:docMk/>
            <pc:sldMk cId="237179375" sldId="282"/>
            <ac:spMk id="12" creationId="{7F032726-3205-4EB1-A8B0-642B30E38718}"/>
          </ac:spMkLst>
        </pc:spChg>
        <pc:spChg chg="mod">
          <ac:chgData name="akoumigornbu@gmail.com" userId="ee1ed487ac83d1d4" providerId="LiveId" clId="{47FB5F94-C6F6-42E8-859F-FB2DB13A5934}" dt="2023-12-23T12:25:53.485" v="2431"/>
          <ac:spMkLst>
            <pc:docMk/>
            <pc:sldMk cId="237179375" sldId="282"/>
            <ac:spMk id="13" creationId="{212BE79D-2826-4507-8F06-C719C0622606}"/>
          </ac:spMkLst>
        </pc:spChg>
        <pc:spChg chg="mod">
          <ac:chgData name="akoumigornbu@gmail.com" userId="ee1ed487ac83d1d4" providerId="LiveId" clId="{47FB5F94-C6F6-42E8-859F-FB2DB13A5934}" dt="2023-12-23T14:04:16.932" v="2632" actId="20577"/>
          <ac:spMkLst>
            <pc:docMk/>
            <pc:sldMk cId="237179375" sldId="282"/>
            <ac:spMk id="15" creationId="{0B5E0D0F-FCE0-4E3B-8DB0-B5B8C5080375}"/>
          </ac:spMkLst>
        </pc:spChg>
        <pc:spChg chg="mod">
          <ac:chgData name="akoumigornbu@gmail.com" userId="ee1ed487ac83d1d4" providerId="LiveId" clId="{47FB5F94-C6F6-42E8-859F-FB2DB13A5934}" dt="2023-12-23T12:25:53.485" v="2431"/>
          <ac:spMkLst>
            <pc:docMk/>
            <pc:sldMk cId="237179375" sldId="282"/>
            <ac:spMk id="16" creationId="{A2095B71-C45B-48E7-B890-1F0F398E3470}"/>
          </ac:spMkLst>
        </pc:spChg>
        <pc:grpChg chg="add mod">
          <ac:chgData name="akoumigornbu@gmail.com" userId="ee1ed487ac83d1d4" providerId="LiveId" clId="{47FB5F94-C6F6-42E8-859F-FB2DB13A5934}" dt="2023-12-23T14:03:28.464" v="2628" actId="1076"/>
          <ac:grpSpMkLst>
            <pc:docMk/>
            <pc:sldMk cId="237179375" sldId="282"/>
            <ac:grpSpMk id="8" creationId="{4E88D61C-9972-4D4E-8A9D-133CCB5DDD26}"/>
          </ac:grpSpMkLst>
        </pc:grpChg>
        <pc:grpChg chg="add mod">
          <ac:chgData name="akoumigornbu@gmail.com" userId="ee1ed487ac83d1d4" providerId="LiveId" clId="{47FB5F94-C6F6-42E8-859F-FB2DB13A5934}" dt="2023-12-23T14:03:33.190" v="2629" actId="1076"/>
          <ac:grpSpMkLst>
            <pc:docMk/>
            <pc:sldMk cId="237179375" sldId="282"/>
            <ac:grpSpMk id="11" creationId="{7FECC11B-13E9-4599-8917-9BDFA6CF68C7}"/>
          </ac:grpSpMkLst>
        </pc:grpChg>
        <pc:grpChg chg="add mod">
          <ac:chgData name="akoumigornbu@gmail.com" userId="ee1ed487ac83d1d4" providerId="LiveId" clId="{47FB5F94-C6F6-42E8-859F-FB2DB13A5934}" dt="2023-12-23T14:03:36.953" v="2630" actId="1076"/>
          <ac:grpSpMkLst>
            <pc:docMk/>
            <pc:sldMk cId="237179375" sldId="282"/>
            <ac:grpSpMk id="14" creationId="{C447905A-A1FA-4DC9-8445-9620857C59BF}"/>
          </ac:grpSpMkLst>
        </pc:grpChg>
        <pc:picChg chg="add mod">
          <ac:chgData name="akoumigornbu@gmail.com" userId="ee1ed487ac83d1d4" providerId="LiveId" clId="{47FB5F94-C6F6-42E8-859F-FB2DB13A5934}" dt="2023-12-23T14:10:30.731" v="2646" actId="1076"/>
          <ac:picMkLst>
            <pc:docMk/>
            <pc:sldMk cId="237179375" sldId="282"/>
            <ac:picMk id="3" creationId="{A7D644DB-7C64-4C8D-8306-FE8019F3C55B}"/>
          </ac:picMkLst>
        </pc:picChg>
        <pc:picChg chg="add mod">
          <ac:chgData name="akoumigornbu@gmail.com" userId="ee1ed487ac83d1d4" providerId="LiveId" clId="{47FB5F94-C6F6-42E8-859F-FB2DB13A5934}" dt="2023-12-23T14:10:12.758" v="2645" actId="1036"/>
          <ac:picMkLst>
            <pc:docMk/>
            <pc:sldMk cId="237179375" sldId="282"/>
            <ac:picMk id="5" creationId="{232BDFA2-CB6B-41F9-8F3E-C7A39CB70EBA}"/>
          </ac:picMkLst>
        </pc:picChg>
        <pc:picChg chg="add mod">
          <ac:chgData name="akoumigornbu@gmail.com" userId="ee1ed487ac83d1d4" providerId="LiveId" clId="{47FB5F94-C6F6-42E8-859F-FB2DB13A5934}" dt="2023-12-23T14:13:34.145" v="2709" actId="1035"/>
          <ac:picMkLst>
            <pc:docMk/>
            <pc:sldMk cId="237179375" sldId="282"/>
            <ac:picMk id="17" creationId="{CBD81FE0-7332-473F-BC76-48C7758FF8F3}"/>
          </ac:picMkLst>
        </pc:picChg>
      </pc:sldChg>
      <pc:sldChg chg="addSp modSp add mod">
        <pc:chgData name="akoumigornbu@gmail.com" userId="ee1ed487ac83d1d4" providerId="LiveId" clId="{47FB5F94-C6F6-42E8-859F-FB2DB13A5934}" dt="2023-12-23T11:49:43.373" v="2362" actId="1076"/>
        <pc:sldMkLst>
          <pc:docMk/>
          <pc:sldMk cId="2445360555" sldId="283"/>
        </pc:sldMkLst>
        <pc:spChg chg="add mod">
          <ac:chgData name="akoumigornbu@gmail.com" userId="ee1ed487ac83d1d4" providerId="LiveId" clId="{47FB5F94-C6F6-42E8-859F-FB2DB13A5934}" dt="2023-12-23T11:49:43.373" v="2362" actId="1076"/>
          <ac:spMkLst>
            <pc:docMk/>
            <pc:sldMk cId="2445360555" sldId="283"/>
            <ac:spMk id="7" creationId="{E1C623B6-5B5B-4BC5-BE17-2622829A498D}"/>
          </ac:spMkLst>
        </pc:spChg>
      </pc:sldChg>
      <pc:sldChg chg="addSp modSp add mod ord">
        <pc:chgData name="akoumigornbu@gmail.com" userId="ee1ed487ac83d1d4" providerId="LiveId" clId="{47FB5F94-C6F6-42E8-859F-FB2DB13A5934}" dt="2023-12-23T11:54:34.910" v="2378" actId="113"/>
        <pc:sldMkLst>
          <pc:docMk/>
          <pc:sldMk cId="4099350204" sldId="284"/>
        </pc:sldMkLst>
        <pc:spChg chg="add mod">
          <ac:chgData name="akoumigornbu@gmail.com" userId="ee1ed487ac83d1d4" providerId="LiveId" clId="{47FB5F94-C6F6-42E8-859F-FB2DB13A5934}" dt="2023-12-23T11:54:27.463" v="2377" actId="1076"/>
          <ac:spMkLst>
            <pc:docMk/>
            <pc:sldMk cId="4099350204" sldId="284"/>
            <ac:spMk id="2" creationId="{0468DEAF-6D4B-4FD1-9207-AA0BFABB3E73}"/>
          </ac:spMkLst>
        </pc:spChg>
        <pc:spChg chg="add mod">
          <ac:chgData name="akoumigornbu@gmail.com" userId="ee1ed487ac83d1d4" providerId="LiveId" clId="{47FB5F94-C6F6-42E8-859F-FB2DB13A5934}" dt="2023-12-23T11:54:34.910" v="2378" actId="113"/>
          <ac:spMkLst>
            <pc:docMk/>
            <pc:sldMk cId="4099350204" sldId="284"/>
            <ac:spMk id="3" creationId="{4639D03D-08DC-470E-AEB8-97159443FBB1}"/>
          </ac:spMkLst>
        </pc:spChg>
        <pc:spChg chg="add mod">
          <ac:chgData name="akoumigornbu@gmail.com" userId="ee1ed487ac83d1d4" providerId="LiveId" clId="{47FB5F94-C6F6-42E8-859F-FB2DB13A5934}" dt="2023-12-23T11:05:59.209" v="801" actId="20577"/>
          <ac:spMkLst>
            <pc:docMk/>
            <pc:sldMk cId="4099350204" sldId="284"/>
            <ac:spMk id="9" creationId="{091D585A-203E-41A1-9297-DD4BDBCDAF32}"/>
          </ac:spMkLst>
        </pc:spChg>
      </pc:sldChg>
      <pc:sldChg chg="addSp delSp modSp add mod">
        <pc:chgData name="akoumigornbu@gmail.com" userId="ee1ed487ac83d1d4" providerId="LiveId" clId="{47FB5F94-C6F6-42E8-859F-FB2DB13A5934}" dt="2023-12-23T14:18:38.296" v="2724" actId="1076"/>
        <pc:sldMkLst>
          <pc:docMk/>
          <pc:sldMk cId="2620011683" sldId="285"/>
        </pc:sldMkLst>
        <pc:spChg chg="add mod">
          <ac:chgData name="akoumigornbu@gmail.com" userId="ee1ed487ac83d1d4" providerId="LiveId" clId="{47FB5F94-C6F6-42E8-859F-FB2DB13A5934}" dt="2023-12-23T11:25:36.947" v="1586" actId="1076"/>
          <ac:spMkLst>
            <pc:docMk/>
            <pc:sldMk cId="2620011683" sldId="285"/>
            <ac:spMk id="2" creationId="{CB8AA9A9-3838-4DB4-94F7-B6C8FFF6A4FF}"/>
          </ac:spMkLst>
        </pc:spChg>
        <pc:spChg chg="add mod">
          <ac:chgData name="akoumigornbu@gmail.com" userId="ee1ed487ac83d1d4" providerId="LiveId" clId="{47FB5F94-C6F6-42E8-859F-FB2DB13A5934}" dt="2023-12-23T11:25:30.321" v="1584" actId="1076"/>
          <ac:spMkLst>
            <pc:docMk/>
            <pc:sldMk cId="2620011683" sldId="285"/>
            <ac:spMk id="3" creationId="{38FC9F0B-C8BB-4F64-A500-1331053FC340}"/>
          </ac:spMkLst>
        </pc:spChg>
        <pc:spChg chg="add mod">
          <ac:chgData name="akoumigornbu@gmail.com" userId="ee1ed487ac83d1d4" providerId="LiveId" clId="{47FB5F94-C6F6-42E8-859F-FB2DB13A5934}" dt="2023-12-23T11:07:15.305" v="802"/>
          <ac:spMkLst>
            <pc:docMk/>
            <pc:sldMk cId="2620011683" sldId="285"/>
            <ac:spMk id="7" creationId="{7688E0B9-4AF1-4BB6-8BF8-BA0A856A5340}"/>
          </ac:spMkLst>
        </pc:spChg>
        <pc:spChg chg="mod">
          <ac:chgData name="akoumigornbu@gmail.com" userId="ee1ed487ac83d1d4" providerId="LiveId" clId="{47FB5F94-C6F6-42E8-859F-FB2DB13A5934}" dt="2023-12-23T11:25:18.304" v="1582" actId="122"/>
          <ac:spMkLst>
            <pc:docMk/>
            <pc:sldMk cId="2620011683" sldId="285"/>
            <ac:spMk id="9" creationId="{CC1B5F2D-F8C1-45E6-99BD-A5D9EDD70AC9}"/>
          </ac:spMkLst>
        </pc:spChg>
        <pc:spChg chg="mod">
          <ac:chgData name="akoumigornbu@gmail.com" userId="ee1ed487ac83d1d4" providerId="LiveId" clId="{47FB5F94-C6F6-42E8-859F-FB2DB13A5934}" dt="2023-12-23T11:25:18.304" v="1582" actId="122"/>
          <ac:spMkLst>
            <pc:docMk/>
            <pc:sldMk cId="2620011683" sldId="285"/>
            <ac:spMk id="10" creationId="{EB4D644E-75E8-4C64-B983-671A6A90EF21}"/>
          </ac:spMkLst>
        </pc:spChg>
        <pc:spChg chg="mod">
          <ac:chgData name="akoumigornbu@gmail.com" userId="ee1ed487ac83d1d4" providerId="LiveId" clId="{47FB5F94-C6F6-42E8-859F-FB2DB13A5934}" dt="2023-12-23T11:25:18.304" v="1582" actId="122"/>
          <ac:spMkLst>
            <pc:docMk/>
            <pc:sldMk cId="2620011683" sldId="285"/>
            <ac:spMk id="12" creationId="{7961E672-22FA-4D87-9D97-D47D596BE11E}"/>
          </ac:spMkLst>
        </pc:spChg>
        <pc:spChg chg="mod">
          <ac:chgData name="akoumigornbu@gmail.com" userId="ee1ed487ac83d1d4" providerId="LiveId" clId="{47FB5F94-C6F6-42E8-859F-FB2DB13A5934}" dt="2023-12-23T11:25:18.304" v="1582" actId="122"/>
          <ac:spMkLst>
            <pc:docMk/>
            <pc:sldMk cId="2620011683" sldId="285"/>
            <ac:spMk id="13" creationId="{5C80844C-BFE7-480F-9D9E-C8E0BAC6CC2F}"/>
          </ac:spMkLst>
        </pc:spChg>
        <pc:spChg chg="mod">
          <ac:chgData name="akoumigornbu@gmail.com" userId="ee1ed487ac83d1d4" providerId="LiveId" clId="{47FB5F94-C6F6-42E8-859F-FB2DB13A5934}" dt="2023-12-23T11:07:30.955" v="803"/>
          <ac:spMkLst>
            <pc:docMk/>
            <pc:sldMk cId="2620011683" sldId="285"/>
            <ac:spMk id="15" creationId="{FD08B3CD-F430-47EC-97DA-47BF1C9FAB18}"/>
          </ac:spMkLst>
        </pc:spChg>
        <pc:spChg chg="mod">
          <ac:chgData name="akoumigornbu@gmail.com" userId="ee1ed487ac83d1d4" providerId="LiveId" clId="{47FB5F94-C6F6-42E8-859F-FB2DB13A5934}" dt="2023-12-23T11:07:30.955" v="803"/>
          <ac:spMkLst>
            <pc:docMk/>
            <pc:sldMk cId="2620011683" sldId="285"/>
            <ac:spMk id="16" creationId="{281F5117-5A7B-4F66-8586-AC90C0CC3D38}"/>
          </ac:spMkLst>
        </pc:spChg>
        <pc:spChg chg="mod">
          <ac:chgData name="akoumigornbu@gmail.com" userId="ee1ed487ac83d1d4" providerId="LiveId" clId="{47FB5F94-C6F6-42E8-859F-FB2DB13A5934}" dt="2023-12-23T11:07:30.955" v="803"/>
          <ac:spMkLst>
            <pc:docMk/>
            <pc:sldMk cId="2620011683" sldId="285"/>
            <ac:spMk id="22" creationId="{B467FC9A-F8BF-4E1D-943A-73F6BE1DF991}"/>
          </ac:spMkLst>
        </pc:spChg>
        <pc:spChg chg="mod">
          <ac:chgData name="akoumigornbu@gmail.com" userId="ee1ed487ac83d1d4" providerId="LiveId" clId="{47FB5F94-C6F6-42E8-859F-FB2DB13A5934}" dt="2023-12-23T11:07:30.955" v="803"/>
          <ac:spMkLst>
            <pc:docMk/>
            <pc:sldMk cId="2620011683" sldId="285"/>
            <ac:spMk id="24" creationId="{EAF29E5D-1F94-4084-8D3A-E1907DA88674}"/>
          </ac:spMkLst>
        </pc:spChg>
        <pc:grpChg chg="add mod">
          <ac:chgData name="akoumigornbu@gmail.com" userId="ee1ed487ac83d1d4" providerId="LiveId" clId="{47FB5F94-C6F6-42E8-859F-FB2DB13A5934}" dt="2023-12-23T11:25:26.237" v="1583" actId="1076"/>
          <ac:grpSpMkLst>
            <pc:docMk/>
            <pc:sldMk cId="2620011683" sldId="285"/>
            <ac:grpSpMk id="8" creationId="{77EE0BF5-078D-485C-8520-839F1349C24B}"/>
          </ac:grpSpMkLst>
        </pc:grpChg>
        <pc:grpChg chg="add mod">
          <ac:chgData name="akoumigornbu@gmail.com" userId="ee1ed487ac83d1d4" providerId="LiveId" clId="{47FB5F94-C6F6-42E8-859F-FB2DB13A5934}" dt="2023-12-23T11:25:33.717" v="1585" actId="1076"/>
          <ac:grpSpMkLst>
            <pc:docMk/>
            <pc:sldMk cId="2620011683" sldId="285"/>
            <ac:grpSpMk id="11" creationId="{2C6FE42C-F2BD-452B-92A2-74EDC54CCF94}"/>
          </ac:grpSpMkLst>
        </pc:grpChg>
        <pc:grpChg chg="add del mod">
          <ac:chgData name="akoumigornbu@gmail.com" userId="ee1ed487ac83d1d4" providerId="LiveId" clId="{47FB5F94-C6F6-42E8-859F-FB2DB13A5934}" dt="2023-12-23T11:07:44.208" v="805" actId="478"/>
          <ac:grpSpMkLst>
            <pc:docMk/>
            <pc:sldMk cId="2620011683" sldId="285"/>
            <ac:grpSpMk id="14" creationId="{54A54195-0521-4304-B6EF-65E16E81045E}"/>
          </ac:grpSpMkLst>
        </pc:grpChg>
        <pc:grpChg chg="add del mod">
          <ac:chgData name="akoumigornbu@gmail.com" userId="ee1ed487ac83d1d4" providerId="LiveId" clId="{47FB5F94-C6F6-42E8-859F-FB2DB13A5934}" dt="2023-12-23T11:07:41.425" v="804" actId="478"/>
          <ac:grpSpMkLst>
            <pc:docMk/>
            <pc:sldMk cId="2620011683" sldId="285"/>
            <ac:grpSpMk id="17" creationId="{E3A6A910-0579-465C-A914-4865A85D90F2}"/>
          </ac:grpSpMkLst>
        </pc:grpChg>
        <pc:picChg chg="add mod">
          <ac:chgData name="akoumigornbu@gmail.com" userId="ee1ed487ac83d1d4" providerId="LiveId" clId="{47FB5F94-C6F6-42E8-859F-FB2DB13A5934}" dt="2023-12-23T14:17:12.494" v="2716" actId="1076"/>
          <ac:picMkLst>
            <pc:docMk/>
            <pc:sldMk cId="2620011683" sldId="285"/>
            <ac:picMk id="5" creationId="{10367DE4-F997-465E-A19F-9C50E7134AF5}"/>
          </ac:picMkLst>
        </pc:picChg>
        <pc:picChg chg="add del mod">
          <ac:chgData name="akoumigornbu@gmail.com" userId="ee1ed487ac83d1d4" providerId="LiveId" clId="{47FB5F94-C6F6-42E8-859F-FB2DB13A5934}" dt="2023-12-23T14:17:20.775" v="2719" actId="478"/>
          <ac:picMkLst>
            <pc:docMk/>
            <pc:sldMk cId="2620011683" sldId="285"/>
            <ac:picMk id="25" creationId="{6C99C348-7E07-484A-8CB9-49D2731066E9}"/>
          </ac:picMkLst>
        </pc:picChg>
        <pc:picChg chg="add mod">
          <ac:chgData name="akoumigornbu@gmail.com" userId="ee1ed487ac83d1d4" providerId="LiveId" clId="{47FB5F94-C6F6-42E8-859F-FB2DB13A5934}" dt="2023-12-23T14:18:38.296" v="2724" actId="1076"/>
          <ac:picMkLst>
            <pc:docMk/>
            <pc:sldMk cId="2620011683" sldId="285"/>
            <ac:picMk id="27" creationId="{57387A0C-7CF9-419B-8D7A-5ECD26FB90F4}"/>
          </ac:picMkLst>
        </pc:picChg>
      </pc:sldChg>
      <pc:sldChg chg="addSp modSp add mod">
        <pc:chgData name="akoumigornbu@gmail.com" userId="ee1ed487ac83d1d4" providerId="LiveId" clId="{47FB5F94-C6F6-42E8-859F-FB2DB13A5934}" dt="2023-12-23T11:17:17.817" v="1409" actId="20577"/>
        <pc:sldMkLst>
          <pc:docMk/>
          <pc:sldMk cId="2273696257" sldId="286"/>
        </pc:sldMkLst>
        <pc:spChg chg="add mod">
          <ac:chgData name="akoumigornbu@gmail.com" userId="ee1ed487ac83d1d4" providerId="LiveId" clId="{47FB5F94-C6F6-42E8-859F-FB2DB13A5934}" dt="2023-12-23T11:17:17.817" v="1409" actId="20577"/>
          <ac:spMkLst>
            <pc:docMk/>
            <pc:sldMk cId="2273696257" sldId="286"/>
            <ac:spMk id="7" creationId="{50F429F1-6357-446D-85ED-7E7CF8B2B108}"/>
          </ac:spMkLst>
        </pc:spChg>
      </pc:sldChg>
      <pc:sldChg chg="addSp delSp modSp add mod">
        <pc:chgData name="akoumigornbu@gmail.com" userId="ee1ed487ac83d1d4" providerId="LiveId" clId="{47FB5F94-C6F6-42E8-859F-FB2DB13A5934}" dt="2023-12-23T11:52:46.773" v="2373" actId="552"/>
        <pc:sldMkLst>
          <pc:docMk/>
          <pc:sldMk cId="4044198317" sldId="287"/>
        </pc:sldMkLst>
        <pc:spChg chg="add mod">
          <ac:chgData name="akoumigornbu@gmail.com" userId="ee1ed487ac83d1d4" providerId="LiveId" clId="{47FB5F94-C6F6-42E8-859F-FB2DB13A5934}" dt="2023-12-23T11:52:21.403" v="2372" actId="552"/>
          <ac:spMkLst>
            <pc:docMk/>
            <pc:sldMk cId="4044198317" sldId="287"/>
            <ac:spMk id="2" creationId="{65EEFD5F-A2E1-4AB4-ACC2-FACE8B70558B}"/>
          </ac:spMkLst>
        </pc:spChg>
        <pc:spChg chg="add mod">
          <ac:chgData name="akoumigornbu@gmail.com" userId="ee1ed487ac83d1d4" providerId="LiveId" clId="{47FB5F94-C6F6-42E8-859F-FB2DB13A5934}" dt="2023-12-23T11:52:21.403" v="2372" actId="552"/>
          <ac:spMkLst>
            <pc:docMk/>
            <pc:sldMk cId="4044198317" sldId="287"/>
            <ac:spMk id="3" creationId="{06CBBCC4-589F-4DA4-8DE0-05F77D1818E9}"/>
          </ac:spMkLst>
        </pc:spChg>
        <pc:spChg chg="add mod">
          <ac:chgData name="akoumigornbu@gmail.com" userId="ee1ed487ac83d1d4" providerId="LiveId" clId="{47FB5F94-C6F6-42E8-859F-FB2DB13A5934}" dt="2023-12-23T11:52:46.773" v="2373" actId="552"/>
          <ac:spMkLst>
            <pc:docMk/>
            <pc:sldMk cId="4044198317" sldId="287"/>
            <ac:spMk id="4" creationId="{A71388CE-9D9D-41EA-B129-D03342444BFD}"/>
          </ac:spMkLst>
        </pc:spChg>
        <pc:spChg chg="add mod">
          <ac:chgData name="akoumigornbu@gmail.com" userId="ee1ed487ac83d1d4" providerId="LiveId" clId="{47FB5F94-C6F6-42E8-859F-FB2DB13A5934}" dt="2023-12-23T11:52:46.773" v="2373" actId="552"/>
          <ac:spMkLst>
            <pc:docMk/>
            <pc:sldMk cId="4044198317" sldId="287"/>
            <ac:spMk id="5" creationId="{20728E48-A1FC-4854-9CB9-E0918AA6CFAA}"/>
          </ac:spMkLst>
        </pc:spChg>
        <pc:spChg chg="add mod">
          <ac:chgData name="akoumigornbu@gmail.com" userId="ee1ed487ac83d1d4" providerId="LiveId" clId="{47FB5F94-C6F6-42E8-859F-FB2DB13A5934}" dt="2023-12-23T11:52:03.402" v="2371" actId="552"/>
          <ac:spMkLst>
            <pc:docMk/>
            <pc:sldMk cId="4044198317" sldId="287"/>
            <ac:spMk id="6" creationId="{1FB33731-152C-4548-AE6E-36AEFF31738C}"/>
          </ac:spMkLst>
        </pc:spChg>
        <pc:spChg chg="add mod">
          <ac:chgData name="akoumigornbu@gmail.com" userId="ee1ed487ac83d1d4" providerId="LiveId" clId="{47FB5F94-C6F6-42E8-859F-FB2DB13A5934}" dt="2023-12-23T11:27:20.703" v="1650" actId="1076"/>
          <ac:spMkLst>
            <pc:docMk/>
            <pc:sldMk cId="4044198317" sldId="287"/>
            <ac:spMk id="7" creationId="{1BB0B827-E014-46D0-98DE-84924E1F2676}"/>
          </ac:spMkLst>
        </pc:spChg>
        <pc:spChg chg="mod">
          <ac:chgData name="akoumigornbu@gmail.com" userId="ee1ed487ac83d1d4" providerId="LiveId" clId="{47FB5F94-C6F6-42E8-859F-FB2DB13A5934}" dt="2023-12-23T11:27:52.639" v="1703" actId="20577"/>
          <ac:spMkLst>
            <pc:docMk/>
            <pc:sldMk cId="4044198317" sldId="287"/>
            <ac:spMk id="9" creationId="{E6BFDC8E-1DE3-4805-BC55-CD416F07294F}"/>
          </ac:spMkLst>
        </pc:spChg>
        <pc:spChg chg="mod">
          <ac:chgData name="akoumigornbu@gmail.com" userId="ee1ed487ac83d1d4" providerId="LiveId" clId="{47FB5F94-C6F6-42E8-859F-FB2DB13A5934}" dt="2023-12-23T11:26:07.150" v="1588"/>
          <ac:spMkLst>
            <pc:docMk/>
            <pc:sldMk cId="4044198317" sldId="287"/>
            <ac:spMk id="10" creationId="{BA28E6E7-43E0-4127-B2BC-F34476732684}"/>
          </ac:spMkLst>
        </pc:spChg>
        <pc:spChg chg="mod">
          <ac:chgData name="akoumigornbu@gmail.com" userId="ee1ed487ac83d1d4" providerId="LiveId" clId="{47FB5F94-C6F6-42E8-859F-FB2DB13A5934}" dt="2023-12-23T11:26:07.150" v="1588"/>
          <ac:spMkLst>
            <pc:docMk/>
            <pc:sldMk cId="4044198317" sldId="287"/>
            <ac:spMk id="12" creationId="{767EBF87-92CB-4471-8BE8-39169465AD91}"/>
          </ac:spMkLst>
        </pc:spChg>
        <pc:spChg chg="mod">
          <ac:chgData name="akoumigornbu@gmail.com" userId="ee1ed487ac83d1d4" providerId="LiveId" clId="{47FB5F94-C6F6-42E8-859F-FB2DB13A5934}" dt="2023-12-23T11:26:07.150" v="1588"/>
          <ac:spMkLst>
            <pc:docMk/>
            <pc:sldMk cId="4044198317" sldId="287"/>
            <ac:spMk id="13" creationId="{5FD894B6-EC7F-437B-9B55-84D1F231FCBB}"/>
          </ac:spMkLst>
        </pc:spChg>
        <pc:spChg chg="mod">
          <ac:chgData name="akoumigornbu@gmail.com" userId="ee1ed487ac83d1d4" providerId="LiveId" clId="{47FB5F94-C6F6-42E8-859F-FB2DB13A5934}" dt="2023-12-23T11:26:07.150" v="1588"/>
          <ac:spMkLst>
            <pc:docMk/>
            <pc:sldMk cId="4044198317" sldId="287"/>
            <ac:spMk id="15" creationId="{50D0E080-382F-4541-B04F-255DD68BF0E1}"/>
          </ac:spMkLst>
        </pc:spChg>
        <pc:spChg chg="mod">
          <ac:chgData name="akoumigornbu@gmail.com" userId="ee1ed487ac83d1d4" providerId="LiveId" clId="{47FB5F94-C6F6-42E8-859F-FB2DB13A5934}" dt="2023-12-23T11:26:07.150" v="1588"/>
          <ac:spMkLst>
            <pc:docMk/>
            <pc:sldMk cId="4044198317" sldId="287"/>
            <ac:spMk id="16" creationId="{D67C9C9E-EF89-42CE-9C0C-EE491DE64180}"/>
          </ac:spMkLst>
        </pc:spChg>
        <pc:spChg chg="mod">
          <ac:chgData name="akoumigornbu@gmail.com" userId="ee1ed487ac83d1d4" providerId="LiveId" clId="{47FB5F94-C6F6-42E8-859F-FB2DB13A5934}" dt="2023-12-23T11:26:07.150" v="1588"/>
          <ac:spMkLst>
            <pc:docMk/>
            <pc:sldMk cId="4044198317" sldId="287"/>
            <ac:spMk id="22" creationId="{CCFFBE56-7396-4BF9-A923-F4CDCF403CEC}"/>
          </ac:spMkLst>
        </pc:spChg>
        <pc:spChg chg="mod">
          <ac:chgData name="akoumigornbu@gmail.com" userId="ee1ed487ac83d1d4" providerId="LiveId" clId="{47FB5F94-C6F6-42E8-859F-FB2DB13A5934}" dt="2023-12-23T11:26:07.150" v="1588"/>
          <ac:spMkLst>
            <pc:docMk/>
            <pc:sldMk cId="4044198317" sldId="287"/>
            <ac:spMk id="24" creationId="{0193DFC2-F6CB-45D6-A25B-F089FDE2DE42}"/>
          </ac:spMkLst>
        </pc:spChg>
        <pc:spChg chg="mod">
          <ac:chgData name="akoumigornbu@gmail.com" userId="ee1ed487ac83d1d4" providerId="LiveId" clId="{47FB5F94-C6F6-42E8-859F-FB2DB13A5934}" dt="2023-12-23T11:28:44.394" v="1707"/>
          <ac:spMkLst>
            <pc:docMk/>
            <pc:sldMk cId="4044198317" sldId="287"/>
            <ac:spMk id="26" creationId="{7094363E-B085-4011-AC9C-7C61444BD53A}"/>
          </ac:spMkLst>
        </pc:spChg>
        <pc:spChg chg="mod">
          <ac:chgData name="akoumigornbu@gmail.com" userId="ee1ed487ac83d1d4" providerId="LiveId" clId="{47FB5F94-C6F6-42E8-859F-FB2DB13A5934}" dt="2023-12-23T11:28:44.394" v="1707"/>
          <ac:spMkLst>
            <pc:docMk/>
            <pc:sldMk cId="4044198317" sldId="287"/>
            <ac:spMk id="29" creationId="{091BBFEC-420A-48B7-AC8F-CC60F6F68799}"/>
          </ac:spMkLst>
        </pc:spChg>
        <pc:spChg chg="mod">
          <ac:chgData name="akoumigornbu@gmail.com" userId="ee1ed487ac83d1d4" providerId="LiveId" clId="{47FB5F94-C6F6-42E8-859F-FB2DB13A5934}" dt="2023-12-23T11:34:26.350" v="1922" actId="1076"/>
          <ac:spMkLst>
            <pc:docMk/>
            <pc:sldMk cId="4044198317" sldId="287"/>
            <ac:spMk id="30" creationId="{7D51E861-D0F9-4998-BB55-F6CABE16FDDA}"/>
          </ac:spMkLst>
        </pc:spChg>
        <pc:spChg chg="mod">
          <ac:chgData name="akoumigornbu@gmail.com" userId="ee1ed487ac83d1d4" providerId="LiveId" clId="{47FB5F94-C6F6-42E8-859F-FB2DB13A5934}" dt="2023-12-23T11:28:44.394" v="1707"/>
          <ac:spMkLst>
            <pc:docMk/>
            <pc:sldMk cId="4044198317" sldId="287"/>
            <ac:spMk id="31" creationId="{3BDA5CC6-6FE5-4436-8C35-0DCEAFAF162D}"/>
          </ac:spMkLst>
        </pc:spChg>
        <pc:spChg chg="mod">
          <ac:chgData name="akoumigornbu@gmail.com" userId="ee1ed487ac83d1d4" providerId="LiveId" clId="{47FB5F94-C6F6-42E8-859F-FB2DB13A5934}" dt="2023-12-23T11:30:43.258" v="1747"/>
          <ac:spMkLst>
            <pc:docMk/>
            <pc:sldMk cId="4044198317" sldId="287"/>
            <ac:spMk id="34" creationId="{99B6576C-6CF1-4DF0-993E-00EE9F0E6C22}"/>
          </ac:spMkLst>
        </pc:spChg>
        <pc:spChg chg="mod">
          <ac:chgData name="akoumigornbu@gmail.com" userId="ee1ed487ac83d1d4" providerId="LiveId" clId="{47FB5F94-C6F6-42E8-859F-FB2DB13A5934}" dt="2023-12-23T11:30:43.258" v="1747"/>
          <ac:spMkLst>
            <pc:docMk/>
            <pc:sldMk cId="4044198317" sldId="287"/>
            <ac:spMk id="37" creationId="{3E875647-EC23-4F14-9422-EBFE742A030B}"/>
          </ac:spMkLst>
        </pc:spChg>
        <pc:spChg chg="mod">
          <ac:chgData name="akoumigornbu@gmail.com" userId="ee1ed487ac83d1d4" providerId="LiveId" clId="{47FB5F94-C6F6-42E8-859F-FB2DB13A5934}" dt="2023-12-23T11:30:43.258" v="1747"/>
          <ac:spMkLst>
            <pc:docMk/>
            <pc:sldMk cId="4044198317" sldId="287"/>
            <ac:spMk id="38" creationId="{B4C191A3-6E58-481E-B26B-F20563ACD20A}"/>
          </ac:spMkLst>
        </pc:spChg>
        <pc:spChg chg="mod">
          <ac:chgData name="akoumigornbu@gmail.com" userId="ee1ed487ac83d1d4" providerId="LiveId" clId="{47FB5F94-C6F6-42E8-859F-FB2DB13A5934}" dt="2023-12-23T11:30:43.258" v="1747"/>
          <ac:spMkLst>
            <pc:docMk/>
            <pc:sldMk cId="4044198317" sldId="287"/>
            <ac:spMk id="39" creationId="{242DBB39-5E98-4711-8A78-CAA0CD639FBB}"/>
          </ac:spMkLst>
        </pc:spChg>
        <pc:spChg chg="mod">
          <ac:chgData name="akoumigornbu@gmail.com" userId="ee1ed487ac83d1d4" providerId="LiveId" clId="{47FB5F94-C6F6-42E8-859F-FB2DB13A5934}" dt="2023-12-23T11:34:56.422" v="1927" actId="1076"/>
          <ac:spMkLst>
            <pc:docMk/>
            <pc:sldMk cId="4044198317" sldId="287"/>
            <ac:spMk id="42" creationId="{C643F298-C765-4CBC-A92D-DDBC52B76B62}"/>
          </ac:spMkLst>
        </pc:spChg>
        <pc:spChg chg="mod">
          <ac:chgData name="akoumigornbu@gmail.com" userId="ee1ed487ac83d1d4" providerId="LiveId" clId="{47FB5F94-C6F6-42E8-859F-FB2DB13A5934}" dt="2023-12-23T11:32:33.804" v="1772" actId="208"/>
          <ac:spMkLst>
            <pc:docMk/>
            <pc:sldMk cId="4044198317" sldId="287"/>
            <ac:spMk id="45" creationId="{DAD45FDB-0062-488F-A779-4256D801E471}"/>
          </ac:spMkLst>
        </pc:spChg>
        <pc:spChg chg="mod">
          <ac:chgData name="akoumigornbu@gmail.com" userId="ee1ed487ac83d1d4" providerId="LiveId" clId="{47FB5F94-C6F6-42E8-859F-FB2DB13A5934}" dt="2023-12-23T11:36:09.564" v="1932" actId="1076"/>
          <ac:spMkLst>
            <pc:docMk/>
            <pc:sldMk cId="4044198317" sldId="287"/>
            <ac:spMk id="46" creationId="{2EB8BA2A-1902-4A39-861B-147B01659D45}"/>
          </ac:spMkLst>
        </pc:spChg>
        <pc:spChg chg="mod">
          <ac:chgData name="akoumigornbu@gmail.com" userId="ee1ed487ac83d1d4" providerId="LiveId" clId="{47FB5F94-C6F6-42E8-859F-FB2DB13A5934}" dt="2023-12-23T11:32:43.618" v="1773" actId="208"/>
          <ac:spMkLst>
            <pc:docMk/>
            <pc:sldMk cId="4044198317" sldId="287"/>
            <ac:spMk id="47" creationId="{FA15C6BA-0726-46CC-94E6-17FBA9F0E75E}"/>
          </ac:spMkLst>
        </pc:spChg>
        <pc:spChg chg="mod">
          <ac:chgData name="akoumigornbu@gmail.com" userId="ee1ed487ac83d1d4" providerId="LiveId" clId="{47FB5F94-C6F6-42E8-859F-FB2DB13A5934}" dt="2023-12-23T11:31:04.880" v="1762"/>
          <ac:spMkLst>
            <pc:docMk/>
            <pc:sldMk cId="4044198317" sldId="287"/>
            <ac:spMk id="50" creationId="{64B607AE-8437-4389-A2CE-BE970C0FE1E7}"/>
          </ac:spMkLst>
        </pc:spChg>
        <pc:spChg chg="mod">
          <ac:chgData name="akoumigornbu@gmail.com" userId="ee1ed487ac83d1d4" providerId="LiveId" clId="{47FB5F94-C6F6-42E8-859F-FB2DB13A5934}" dt="2023-12-23T11:31:45.866" v="1769" actId="20577"/>
          <ac:spMkLst>
            <pc:docMk/>
            <pc:sldMk cId="4044198317" sldId="287"/>
            <ac:spMk id="53" creationId="{6C3A3CF5-CFDA-4F73-BC22-FC4B3C8BE517}"/>
          </ac:spMkLst>
        </pc:spChg>
        <pc:spChg chg="mod">
          <ac:chgData name="akoumigornbu@gmail.com" userId="ee1ed487ac83d1d4" providerId="LiveId" clId="{47FB5F94-C6F6-42E8-859F-FB2DB13A5934}" dt="2023-12-23T11:36:02.130" v="1931" actId="1076"/>
          <ac:spMkLst>
            <pc:docMk/>
            <pc:sldMk cId="4044198317" sldId="287"/>
            <ac:spMk id="54" creationId="{A192D085-8F59-4ACC-A23C-C55EF9D6CA27}"/>
          </ac:spMkLst>
        </pc:spChg>
        <pc:spChg chg="mod">
          <ac:chgData name="akoumigornbu@gmail.com" userId="ee1ed487ac83d1d4" providerId="LiveId" clId="{47FB5F94-C6F6-42E8-859F-FB2DB13A5934}" dt="2023-12-23T11:31:04.880" v="1762"/>
          <ac:spMkLst>
            <pc:docMk/>
            <pc:sldMk cId="4044198317" sldId="287"/>
            <ac:spMk id="55" creationId="{9D4717B6-0ECE-456B-9997-7B87648E42A4}"/>
          </ac:spMkLst>
        </pc:spChg>
        <pc:spChg chg="add mod">
          <ac:chgData name="akoumigornbu@gmail.com" userId="ee1ed487ac83d1d4" providerId="LiveId" clId="{47FB5F94-C6F6-42E8-859F-FB2DB13A5934}" dt="2023-12-23T11:52:03.402" v="2371" actId="552"/>
          <ac:spMkLst>
            <pc:docMk/>
            <pc:sldMk cId="4044198317" sldId="287"/>
            <ac:spMk id="57" creationId="{E5F3DA5D-77FB-4E3A-A367-C08AFEA9EEED}"/>
          </ac:spMkLst>
        </pc:spChg>
        <pc:spChg chg="add mod">
          <ac:chgData name="akoumigornbu@gmail.com" userId="ee1ed487ac83d1d4" providerId="LiveId" clId="{47FB5F94-C6F6-42E8-859F-FB2DB13A5934}" dt="2023-12-23T11:52:03.402" v="2371" actId="552"/>
          <ac:spMkLst>
            <pc:docMk/>
            <pc:sldMk cId="4044198317" sldId="287"/>
            <ac:spMk id="58" creationId="{8C04D93E-9309-4063-8902-6DC642E995FA}"/>
          </ac:spMkLst>
        </pc:spChg>
        <pc:grpChg chg="add del mod">
          <ac:chgData name="akoumigornbu@gmail.com" userId="ee1ed487ac83d1d4" providerId="LiveId" clId="{47FB5F94-C6F6-42E8-859F-FB2DB13A5934}" dt="2023-12-23T11:28:13.351" v="1704" actId="478"/>
          <ac:grpSpMkLst>
            <pc:docMk/>
            <pc:sldMk cId="4044198317" sldId="287"/>
            <ac:grpSpMk id="8" creationId="{4A1E91F7-20F4-416F-8443-B92F3CAB74E3}"/>
          </ac:grpSpMkLst>
        </pc:grpChg>
        <pc:grpChg chg="add del mod">
          <ac:chgData name="akoumigornbu@gmail.com" userId="ee1ed487ac83d1d4" providerId="LiveId" clId="{47FB5F94-C6F6-42E8-859F-FB2DB13A5934}" dt="2023-12-23T11:28:14.647" v="1705" actId="478"/>
          <ac:grpSpMkLst>
            <pc:docMk/>
            <pc:sldMk cId="4044198317" sldId="287"/>
            <ac:grpSpMk id="11" creationId="{C4126913-B8DA-43F9-9689-A947CE4580A8}"/>
          </ac:grpSpMkLst>
        </pc:grpChg>
        <pc:grpChg chg="add del mod">
          <ac:chgData name="akoumigornbu@gmail.com" userId="ee1ed487ac83d1d4" providerId="LiveId" clId="{47FB5F94-C6F6-42E8-859F-FB2DB13A5934}" dt="2023-12-23T11:28:15.477" v="1706" actId="478"/>
          <ac:grpSpMkLst>
            <pc:docMk/>
            <pc:sldMk cId="4044198317" sldId="287"/>
            <ac:grpSpMk id="14" creationId="{CB35D261-EA71-402D-A1BB-38C02AB37F6A}"/>
          </ac:grpSpMkLst>
        </pc:grpChg>
        <pc:grpChg chg="add del mod">
          <ac:chgData name="akoumigornbu@gmail.com" userId="ee1ed487ac83d1d4" providerId="LiveId" clId="{47FB5F94-C6F6-42E8-859F-FB2DB13A5934}" dt="2023-12-23T11:27:44.120" v="1651" actId="478"/>
          <ac:grpSpMkLst>
            <pc:docMk/>
            <pc:sldMk cId="4044198317" sldId="287"/>
            <ac:grpSpMk id="17" creationId="{B5D5F4F2-D8E8-402F-9226-F21B6AE4A538}"/>
          </ac:grpSpMkLst>
        </pc:grpChg>
        <pc:grpChg chg="add mod">
          <ac:chgData name="akoumigornbu@gmail.com" userId="ee1ed487ac83d1d4" providerId="LiveId" clId="{47FB5F94-C6F6-42E8-859F-FB2DB13A5934}" dt="2023-12-23T11:31:31.979" v="1765" actId="1076"/>
          <ac:grpSpMkLst>
            <pc:docMk/>
            <pc:sldMk cId="4044198317" sldId="287"/>
            <ac:grpSpMk id="25" creationId="{8ADD4053-A7F8-4F2B-88FB-C18B70646849}"/>
          </ac:grpSpMkLst>
        </pc:grpChg>
        <pc:grpChg chg="mod">
          <ac:chgData name="akoumigornbu@gmail.com" userId="ee1ed487ac83d1d4" providerId="LiveId" clId="{47FB5F94-C6F6-42E8-859F-FB2DB13A5934}" dt="2023-12-23T11:28:44.394" v="1707"/>
          <ac:grpSpMkLst>
            <pc:docMk/>
            <pc:sldMk cId="4044198317" sldId="287"/>
            <ac:grpSpMk id="27" creationId="{DAB8396D-17CE-422A-A200-EFBCFCAEDC3F}"/>
          </ac:grpSpMkLst>
        </pc:grpChg>
        <pc:grpChg chg="mod">
          <ac:chgData name="akoumigornbu@gmail.com" userId="ee1ed487ac83d1d4" providerId="LiveId" clId="{47FB5F94-C6F6-42E8-859F-FB2DB13A5934}" dt="2023-12-23T11:28:44.394" v="1707"/>
          <ac:grpSpMkLst>
            <pc:docMk/>
            <pc:sldMk cId="4044198317" sldId="287"/>
            <ac:grpSpMk id="28" creationId="{293ED02B-781D-4F44-ABAA-41A60F580C53}"/>
          </ac:grpSpMkLst>
        </pc:grpChg>
        <pc:grpChg chg="add del mod">
          <ac:chgData name="akoumigornbu@gmail.com" userId="ee1ed487ac83d1d4" providerId="LiveId" clId="{47FB5F94-C6F6-42E8-859F-FB2DB13A5934}" dt="2023-12-23T11:30:46.523" v="1751" actId="478"/>
          <ac:grpSpMkLst>
            <pc:docMk/>
            <pc:sldMk cId="4044198317" sldId="287"/>
            <ac:grpSpMk id="33" creationId="{8B962332-8FEF-4569-8A47-C684AEAF5BEE}"/>
          </ac:grpSpMkLst>
        </pc:grpChg>
        <pc:grpChg chg="mod">
          <ac:chgData name="akoumigornbu@gmail.com" userId="ee1ed487ac83d1d4" providerId="LiveId" clId="{47FB5F94-C6F6-42E8-859F-FB2DB13A5934}" dt="2023-12-23T11:30:43.258" v="1747"/>
          <ac:grpSpMkLst>
            <pc:docMk/>
            <pc:sldMk cId="4044198317" sldId="287"/>
            <ac:grpSpMk id="35" creationId="{5A726352-DF66-458B-82BB-6E6007A9C08E}"/>
          </ac:grpSpMkLst>
        </pc:grpChg>
        <pc:grpChg chg="mod">
          <ac:chgData name="akoumigornbu@gmail.com" userId="ee1ed487ac83d1d4" providerId="LiveId" clId="{47FB5F94-C6F6-42E8-859F-FB2DB13A5934}" dt="2023-12-23T11:30:43.258" v="1747"/>
          <ac:grpSpMkLst>
            <pc:docMk/>
            <pc:sldMk cId="4044198317" sldId="287"/>
            <ac:grpSpMk id="36" creationId="{F998BF11-18D6-408B-A9FB-60B375E70D83}"/>
          </ac:grpSpMkLst>
        </pc:grpChg>
        <pc:grpChg chg="add mod">
          <ac:chgData name="akoumigornbu@gmail.com" userId="ee1ed487ac83d1d4" providerId="LiveId" clId="{47FB5F94-C6F6-42E8-859F-FB2DB13A5934}" dt="2023-12-23T11:31:00.205" v="1761" actId="1076"/>
          <ac:grpSpMkLst>
            <pc:docMk/>
            <pc:sldMk cId="4044198317" sldId="287"/>
            <ac:grpSpMk id="41" creationId="{A20975E6-120E-44B3-BA5F-5E3D0260332D}"/>
          </ac:grpSpMkLst>
        </pc:grpChg>
        <pc:grpChg chg="mod">
          <ac:chgData name="akoumigornbu@gmail.com" userId="ee1ed487ac83d1d4" providerId="LiveId" clId="{47FB5F94-C6F6-42E8-859F-FB2DB13A5934}" dt="2023-12-23T11:30:49.761" v="1752"/>
          <ac:grpSpMkLst>
            <pc:docMk/>
            <pc:sldMk cId="4044198317" sldId="287"/>
            <ac:grpSpMk id="43" creationId="{A82A7A2C-A328-4392-9875-7E4DE481248E}"/>
          </ac:grpSpMkLst>
        </pc:grpChg>
        <pc:grpChg chg="mod">
          <ac:chgData name="akoumigornbu@gmail.com" userId="ee1ed487ac83d1d4" providerId="LiveId" clId="{47FB5F94-C6F6-42E8-859F-FB2DB13A5934}" dt="2023-12-23T11:30:49.761" v="1752"/>
          <ac:grpSpMkLst>
            <pc:docMk/>
            <pc:sldMk cId="4044198317" sldId="287"/>
            <ac:grpSpMk id="44" creationId="{367C1494-FB74-4BDC-9016-AC970FFB801C}"/>
          </ac:grpSpMkLst>
        </pc:grpChg>
        <pc:grpChg chg="add mod">
          <ac:chgData name="akoumigornbu@gmail.com" userId="ee1ed487ac83d1d4" providerId="LiveId" clId="{47FB5F94-C6F6-42E8-859F-FB2DB13A5934}" dt="2023-12-23T11:31:26.298" v="1764" actId="1076"/>
          <ac:grpSpMkLst>
            <pc:docMk/>
            <pc:sldMk cId="4044198317" sldId="287"/>
            <ac:grpSpMk id="49" creationId="{EDF26516-F56C-45C9-901A-613072923991}"/>
          </ac:grpSpMkLst>
        </pc:grpChg>
        <pc:grpChg chg="mod">
          <ac:chgData name="akoumigornbu@gmail.com" userId="ee1ed487ac83d1d4" providerId="LiveId" clId="{47FB5F94-C6F6-42E8-859F-FB2DB13A5934}" dt="2023-12-23T11:31:04.880" v="1762"/>
          <ac:grpSpMkLst>
            <pc:docMk/>
            <pc:sldMk cId="4044198317" sldId="287"/>
            <ac:grpSpMk id="51" creationId="{2FDDD843-DC52-4C94-97FA-48E2A7C2744D}"/>
          </ac:grpSpMkLst>
        </pc:grpChg>
        <pc:grpChg chg="mod">
          <ac:chgData name="akoumigornbu@gmail.com" userId="ee1ed487ac83d1d4" providerId="LiveId" clId="{47FB5F94-C6F6-42E8-859F-FB2DB13A5934}" dt="2023-12-23T11:31:04.880" v="1762"/>
          <ac:grpSpMkLst>
            <pc:docMk/>
            <pc:sldMk cId="4044198317" sldId="287"/>
            <ac:grpSpMk id="52" creationId="{4F057AC1-6F09-44A5-9830-5AABE9B49EB8}"/>
          </ac:grpSpMkLst>
        </pc:grpChg>
        <pc:picChg chg="mod">
          <ac:chgData name="akoumigornbu@gmail.com" userId="ee1ed487ac83d1d4" providerId="LiveId" clId="{47FB5F94-C6F6-42E8-859F-FB2DB13A5934}" dt="2023-12-23T11:28:44.394" v="1707"/>
          <ac:picMkLst>
            <pc:docMk/>
            <pc:sldMk cId="4044198317" sldId="287"/>
            <ac:picMk id="32" creationId="{C08F3CAF-04CB-466F-8C7F-FC06011E3D03}"/>
          </ac:picMkLst>
        </pc:picChg>
        <pc:picChg chg="mod">
          <ac:chgData name="akoumigornbu@gmail.com" userId="ee1ed487ac83d1d4" providerId="LiveId" clId="{47FB5F94-C6F6-42E8-859F-FB2DB13A5934}" dt="2023-12-23T11:30:43.258" v="1747"/>
          <ac:picMkLst>
            <pc:docMk/>
            <pc:sldMk cId="4044198317" sldId="287"/>
            <ac:picMk id="40" creationId="{679B5F29-60AF-443C-9CA5-545F8C7C86EC}"/>
          </ac:picMkLst>
        </pc:picChg>
        <pc:picChg chg="mod">
          <ac:chgData name="akoumigornbu@gmail.com" userId="ee1ed487ac83d1d4" providerId="LiveId" clId="{47FB5F94-C6F6-42E8-859F-FB2DB13A5934}" dt="2023-12-23T11:30:49.761" v="1752"/>
          <ac:picMkLst>
            <pc:docMk/>
            <pc:sldMk cId="4044198317" sldId="287"/>
            <ac:picMk id="48" creationId="{B268210F-598C-4507-87EA-3DA36EAAAA5F}"/>
          </ac:picMkLst>
        </pc:picChg>
        <pc:picChg chg="mod">
          <ac:chgData name="akoumigornbu@gmail.com" userId="ee1ed487ac83d1d4" providerId="LiveId" clId="{47FB5F94-C6F6-42E8-859F-FB2DB13A5934}" dt="2023-12-23T11:31:04.880" v="1762"/>
          <ac:picMkLst>
            <pc:docMk/>
            <pc:sldMk cId="4044198317" sldId="287"/>
            <ac:picMk id="56" creationId="{0937C260-6BE5-4884-8DDD-996D5898B9A5}"/>
          </ac:picMkLst>
        </pc:picChg>
      </pc:sldChg>
      <pc:sldChg chg="addSp modSp add mod">
        <pc:chgData name="akoumigornbu@gmail.com" userId="ee1ed487ac83d1d4" providerId="LiveId" clId="{47FB5F94-C6F6-42E8-859F-FB2DB13A5934}" dt="2023-12-23T11:23:27.683" v="1576" actId="1076"/>
        <pc:sldMkLst>
          <pc:docMk/>
          <pc:sldMk cId="3870192963" sldId="288"/>
        </pc:sldMkLst>
        <pc:spChg chg="add mod">
          <ac:chgData name="akoumigornbu@gmail.com" userId="ee1ed487ac83d1d4" providerId="LiveId" clId="{47FB5F94-C6F6-42E8-859F-FB2DB13A5934}" dt="2023-12-23T11:23:27.683" v="1576" actId="1076"/>
          <ac:spMkLst>
            <pc:docMk/>
            <pc:sldMk cId="3870192963" sldId="288"/>
            <ac:spMk id="7" creationId="{ACF527C2-2263-4E1F-AA3E-C4725D8CCB23}"/>
          </ac:spMkLst>
        </pc:spChg>
      </pc:sldChg>
      <pc:sldChg chg="add">
        <pc:chgData name="akoumigornbu@gmail.com" userId="ee1ed487ac83d1d4" providerId="LiveId" clId="{47FB5F94-C6F6-42E8-859F-FB2DB13A5934}" dt="2023-12-23T11:26:04.721" v="1587" actId="2890"/>
        <pc:sldMkLst>
          <pc:docMk/>
          <pc:sldMk cId="3351714724" sldId="289"/>
        </pc:sldMkLst>
      </pc:sldChg>
      <pc:sldChg chg="modSp add mod ord">
        <pc:chgData name="akoumigornbu@gmail.com" userId="ee1ed487ac83d1d4" providerId="LiveId" clId="{47FB5F94-C6F6-42E8-859F-FB2DB13A5934}" dt="2023-12-23T11:55:23.593" v="2380"/>
        <pc:sldMkLst>
          <pc:docMk/>
          <pc:sldMk cId="3016656512" sldId="290"/>
        </pc:sldMkLst>
        <pc:spChg chg="mod">
          <ac:chgData name="akoumigornbu@gmail.com" userId="ee1ed487ac83d1d4" providerId="LiveId" clId="{47FB5F94-C6F6-42E8-859F-FB2DB13A5934}" dt="2023-12-23T11:49:38.607" v="2361" actId="1076"/>
          <ac:spMkLst>
            <pc:docMk/>
            <pc:sldMk cId="3016656512" sldId="290"/>
            <ac:spMk id="7" creationId="{E1C623B6-5B5B-4BC5-BE17-2622829A498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3F54E4-08DD-4803-98B2-BE45DAA71AA7}" type="doc">
      <dgm:prSet loTypeId="urn:microsoft.com/office/officeart/2008/layout/RadialCluster" loCatId="cycle" qsTypeId="urn:microsoft.com/office/officeart/2005/8/quickstyle/simple5" qsCatId="simple" csTypeId="urn:microsoft.com/office/officeart/2005/8/colors/accent6_4" csCatId="accent6" phldr="1"/>
      <dgm:spPr/>
      <dgm:t>
        <a:bodyPr/>
        <a:lstStyle/>
        <a:p>
          <a:endParaRPr lang="fr-FR"/>
        </a:p>
      </dgm:t>
    </dgm:pt>
    <dgm:pt modelId="{45EAEA09-F21A-4C31-859E-B6D61FA2B84A}">
      <dgm:prSet phldrT="[Texte]" custT="1"/>
      <dgm:spPr>
        <a:solidFill>
          <a:srgbClr val="F07817"/>
        </a:solidFill>
      </dgm:spPr>
      <dgm:t>
        <a:bodyPr/>
        <a:lstStyle/>
        <a:p>
          <a:r>
            <a:rPr lang="fr-FR" sz="4400" b="1" dirty="0">
              <a:latin typeface="Century Gothic" panose="020B0502020202020204" pitchFamily="34" charset="0"/>
            </a:rPr>
            <a:t>324</a:t>
          </a:r>
          <a:r>
            <a:rPr lang="fr-FR" sz="1100" b="1" dirty="0">
              <a:latin typeface="Century Gothic" panose="020B0502020202020204" pitchFamily="34" charset="0"/>
            </a:rPr>
            <a:t>              Interfaces</a:t>
          </a:r>
        </a:p>
      </dgm:t>
    </dgm:pt>
    <dgm:pt modelId="{3253D15C-91D1-41B5-AC49-F29D5156E031}" type="parTrans" cxnId="{3384D77B-4E8C-4507-981B-E2A54BA986BF}">
      <dgm:prSet/>
      <dgm:spPr/>
      <dgm:t>
        <a:bodyPr/>
        <a:lstStyle/>
        <a:p>
          <a:endParaRPr lang="fr-FR"/>
        </a:p>
      </dgm:t>
    </dgm:pt>
    <dgm:pt modelId="{E9A35FAB-DC06-4C2F-B9CE-9F6CB5170B35}" type="sibTrans" cxnId="{3384D77B-4E8C-4507-981B-E2A54BA986BF}">
      <dgm:prSet/>
      <dgm:spPr/>
      <dgm:t>
        <a:bodyPr/>
        <a:lstStyle/>
        <a:p>
          <a:endParaRPr lang="fr-FR"/>
        </a:p>
      </dgm:t>
    </dgm:pt>
    <dgm:pt modelId="{5B05295D-9089-4E9D-8DA0-A491BCBC7544}">
      <dgm:prSet phldrT="[Texte]" custT="1"/>
      <dgm:spPr>
        <a:solidFill>
          <a:schemeClr val="bg1"/>
        </a:solidFill>
      </dgm:spPr>
      <dgm:t>
        <a:bodyPr/>
        <a:lstStyle/>
        <a:p>
          <a:r>
            <a:rPr lang="en-US" sz="2400" b="1" dirty="0">
              <a:solidFill>
                <a:srgbClr val="2DA333"/>
              </a:solidFill>
              <a:latin typeface="Century Gothic" panose="020B0502020202020204" pitchFamily="34" charset="0"/>
            </a:rPr>
            <a:t>71</a:t>
          </a:r>
        </a:p>
        <a:p>
          <a:endParaRPr lang="fr-FR" sz="2400" b="1" dirty="0">
            <a:solidFill>
              <a:srgbClr val="2DA333"/>
            </a:solidFill>
            <a:latin typeface="Century Gothic" panose="020B0502020202020204" pitchFamily="34" charset="0"/>
          </a:endParaRPr>
        </a:p>
      </dgm:t>
    </dgm:pt>
    <dgm:pt modelId="{F83D8CB7-4F29-4228-9625-788DA0103FDF}" type="parTrans" cxnId="{6C1AB97A-DAD4-45B2-90F9-4E7E2A5930FB}">
      <dgm:prSet/>
      <dgm:spPr/>
      <dgm:t>
        <a:bodyPr/>
        <a:lstStyle/>
        <a:p>
          <a:endParaRPr lang="fr-FR"/>
        </a:p>
      </dgm:t>
    </dgm:pt>
    <dgm:pt modelId="{A10BD672-E328-4402-8FAD-F8B8477311C4}" type="sibTrans" cxnId="{6C1AB97A-DAD4-45B2-90F9-4E7E2A5930FB}">
      <dgm:prSet/>
      <dgm:spPr/>
      <dgm:t>
        <a:bodyPr/>
        <a:lstStyle/>
        <a:p>
          <a:endParaRPr lang="fr-FR"/>
        </a:p>
      </dgm:t>
    </dgm:pt>
    <dgm:pt modelId="{5288A4B5-96D1-4091-97E3-518AC153E24F}">
      <dgm:prSet phldrT="[Texte]" custT="1"/>
      <dgm:spPr>
        <a:solidFill>
          <a:schemeClr val="bg1"/>
        </a:solidFill>
      </dgm:spPr>
      <dgm:t>
        <a:bodyPr/>
        <a:lstStyle/>
        <a:p>
          <a:r>
            <a:rPr lang="en-US" sz="2400" b="1" dirty="0">
              <a:solidFill>
                <a:srgbClr val="F07817"/>
              </a:solidFill>
              <a:latin typeface="Century Gothic" panose="020B0502020202020204" pitchFamily="34" charset="0"/>
            </a:rPr>
            <a:t>73</a:t>
          </a:r>
        </a:p>
        <a:p>
          <a:endParaRPr lang="fr-FR" sz="2400" b="1" dirty="0">
            <a:solidFill>
              <a:srgbClr val="2DA333"/>
            </a:solidFill>
            <a:latin typeface="Century Gothic" panose="020B0502020202020204" pitchFamily="34" charset="0"/>
          </a:endParaRPr>
        </a:p>
      </dgm:t>
    </dgm:pt>
    <dgm:pt modelId="{1DF87ED2-1A6C-495F-8EC9-648CC9DE82DA}" type="parTrans" cxnId="{983841DD-D5E3-48CD-898F-A474CAE1BA71}">
      <dgm:prSet/>
      <dgm:spPr/>
      <dgm:t>
        <a:bodyPr/>
        <a:lstStyle/>
        <a:p>
          <a:endParaRPr lang="fr-FR"/>
        </a:p>
      </dgm:t>
    </dgm:pt>
    <dgm:pt modelId="{DFBA963C-5718-4FF4-942D-B8C12070E4AC}" type="sibTrans" cxnId="{983841DD-D5E3-48CD-898F-A474CAE1BA71}">
      <dgm:prSet/>
      <dgm:spPr/>
      <dgm:t>
        <a:bodyPr/>
        <a:lstStyle/>
        <a:p>
          <a:endParaRPr lang="fr-FR"/>
        </a:p>
      </dgm:t>
    </dgm:pt>
    <dgm:pt modelId="{C9E1E65F-5946-42C9-8E69-34D34ECCD2D4}">
      <dgm:prSet phldrT="[Texte]" custT="1"/>
      <dgm:spPr>
        <a:solidFill>
          <a:schemeClr val="bg1"/>
        </a:solidFill>
      </dgm:spPr>
      <dgm:t>
        <a:bodyPr/>
        <a:lstStyle/>
        <a:p>
          <a:r>
            <a:rPr lang="fr-FR" sz="2400" b="1" dirty="0">
              <a:solidFill>
                <a:srgbClr val="2DA333"/>
              </a:solidFill>
              <a:latin typeface="Century Gothic" panose="020B0502020202020204" pitchFamily="34" charset="0"/>
            </a:rPr>
            <a:t>33</a:t>
          </a:r>
        </a:p>
        <a:p>
          <a:endParaRPr lang="fr-FR" sz="2400" b="1" dirty="0">
            <a:solidFill>
              <a:srgbClr val="2DA333"/>
            </a:solidFill>
            <a:latin typeface="Century Gothic" panose="020B0502020202020204" pitchFamily="34" charset="0"/>
          </a:endParaRPr>
        </a:p>
      </dgm:t>
    </dgm:pt>
    <dgm:pt modelId="{72FBC697-1B9C-4D09-A31E-09AC58C0A106}" type="parTrans" cxnId="{3933B0FD-62AD-488D-AE4E-115FF2B5B5F5}">
      <dgm:prSet/>
      <dgm:spPr/>
      <dgm:t>
        <a:bodyPr/>
        <a:lstStyle/>
        <a:p>
          <a:endParaRPr lang="fr-FR"/>
        </a:p>
      </dgm:t>
    </dgm:pt>
    <dgm:pt modelId="{43D31912-2568-47B7-B929-02CA873671D5}" type="sibTrans" cxnId="{3933B0FD-62AD-488D-AE4E-115FF2B5B5F5}">
      <dgm:prSet/>
      <dgm:spPr/>
      <dgm:t>
        <a:bodyPr/>
        <a:lstStyle/>
        <a:p>
          <a:endParaRPr lang="fr-FR"/>
        </a:p>
      </dgm:t>
    </dgm:pt>
    <dgm:pt modelId="{88DFD0D2-8A95-4FB2-B1E0-353A17912A1F}">
      <dgm:prSet phldrT="[Texte]" custT="1"/>
      <dgm:spPr>
        <a:solidFill>
          <a:schemeClr val="bg1"/>
        </a:solidFill>
      </dgm:spPr>
      <dgm:t>
        <a:bodyPr/>
        <a:lstStyle/>
        <a:p>
          <a:r>
            <a:rPr lang="fr-FR" sz="2400" b="1" dirty="0">
              <a:solidFill>
                <a:srgbClr val="2DA333"/>
              </a:solidFill>
              <a:latin typeface="Century Gothic" panose="020B0502020202020204" pitchFamily="34" charset="0"/>
            </a:rPr>
            <a:t>30</a:t>
          </a:r>
        </a:p>
        <a:p>
          <a:endParaRPr lang="fr-FR" sz="2400" b="1" dirty="0">
            <a:solidFill>
              <a:srgbClr val="2DA333"/>
            </a:solidFill>
            <a:latin typeface="Century Gothic" panose="020B0502020202020204" pitchFamily="34" charset="0"/>
          </a:endParaRPr>
        </a:p>
      </dgm:t>
    </dgm:pt>
    <dgm:pt modelId="{202DC2EC-9447-4AAF-A456-E341DBE4AA8A}" type="parTrans" cxnId="{66548D73-07D3-47B8-A648-8113F0057EBF}">
      <dgm:prSet/>
      <dgm:spPr/>
      <dgm:t>
        <a:bodyPr/>
        <a:lstStyle/>
        <a:p>
          <a:endParaRPr lang="fr-FR"/>
        </a:p>
      </dgm:t>
    </dgm:pt>
    <dgm:pt modelId="{19B682B9-A365-4987-AD94-8CC617916F64}" type="sibTrans" cxnId="{66548D73-07D3-47B8-A648-8113F0057EBF}">
      <dgm:prSet/>
      <dgm:spPr/>
      <dgm:t>
        <a:bodyPr/>
        <a:lstStyle/>
        <a:p>
          <a:endParaRPr lang="fr-FR"/>
        </a:p>
      </dgm:t>
    </dgm:pt>
    <dgm:pt modelId="{1842D66A-FB66-4E23-B1A9-9C2C5468CF56}">
      <dgm:prSet phldrT="[Texte]" custT="1"/>
      <dgm:spPr>
        <a:solidFill>
          <a:schemeClr val="bg1"/>
        </a:solidFill>
      </dgm:spPr>
      <dgm:t>
        <a:bodyPr/>
        <a:lstStyle/>
        <a:p>
          <a:r>
            <a:rPr lang="en-US" sz="2400" b="1" dirty="0">
              <a:solidFill>
                <a:srgbClr val="F07817"/>
              </a:solidFill>
              <a:latin typeface="Century Gothic" panose="020B0502020202020204" pitchFamily="34" charset="0"/>
            </a:rPr>
            <a:t>24</a:t>
          </a:r>
        </a:p>
        <a:p>
          <a:endParaRPr lang="fr-FR" sz="2400" b="1" dirty="0">
            <a:solidFill>
              <a:srgbClr val="2DA333"/>
            </a:solidFill>
            <a:latin typeface="Century Gothic" panose="020B0502020202020204" pitchFamily="34" charset="0"/>
          </a:endParaRPr>
        </a:p>
      </dgm:t>
    </dgm:pt>
    <dgm:pt modelId="{8FF786A0-ADA7-4AD4-8630-465796A06AD4}" type="parTrans" cxnId="{7A42D59F-ECCE-458A-9B1B-CB51A8323307}">
      <dgm:prSet/>
      <dgm:spPr/>
      <dgm:t>
        <a:bodyPr/>
        <a:lstStyle/>
        <a:p>
          <a:endParaRPr lang="fr-FR"/>
        </a:p>
      </dgm:t>
    </dgm:pt>
    <dgm:pt modelId="{7AAEC629-CAA0-45BA-89A7-57867F6037E4}" type="sibTrans" cxnId="{7A42D59F-ECCE-458A-9B1B-CB51A8323307}">
      <dgm:prSet/>
      <dgm:spPr/>
      <dgm:t>
        <a:bodyPr/>
        <a:lstStyle/>
        <a:p>
          <a:endParaRPr lang="fr-FR"/>
        </a:p>
      </dgm:t>
    </dgm:pt>
    <dgm:pt modelId="{3663DDEB-1ED6-4932-9064-DECFF6432231}">
      <dgm:prSet phldrT="[Texte]" custT="1"/>
      <dgm:spPr>
        <a:solidFill>
          <a:schemeClr val="bg1"/>
        </a:solidFill>
      </dgm:spPr>
      <dgm:t>
        <a:bodyPr/>
        <a:lstStyle/>
        <a:p>
          <a:r>
            <a:rPr lang="fr-FR" sz="2400" b="1" dirty="0">
              <a:solidFill>
                <a:srgbClr val="F07817"/>
              </a:solidFill>
              <a:latin typeface="Century Gothic" panose="020B0502020202020204" pitchFamily="34" charset="0"/>
            </a:rPr>
            <a:t>52</a:t>
          </a:r>
        </a:p>
        <a:p>
          <a:endParaRPr lang="fr-FR" sz="2400" b="1" dirty="0">
            <a:solidFill>
              <a:srgbClr val="2DA333"/>
            </a:solidFill>
            <a:latin typeface="Century Gothic" panose="020B0502020202020204" pitchFamily="34" charset="0"/>
          </a:endParaRPr>
        </a:p>
      </dgm:t>
    </dgm:pt>
    <dgm:pt modelId="{43A01304-6E3F-47C6-935B-95242032D8C7}" type="parTrans" cxnId="{7C3900D1-C488-4A64-9D34-4E450B93799D}">
      <dgm:prSet/>
      <dgm:spPr/>
      <dgm:t>
        <a:bodyPr/>
        <a:lstStyle/>
        <a:p>
          <a:endParaRPr lang="fr-FR"/>
        </a:p>
      </dgm:t>
    </dgm:pt>
    <dgm:pt modelId="{235C7EC3-5453-4FFD-8313-6938057C6AD7}" type="sibTrans" cxnId="{7C3900D1-C488-4A64-9D34-4E450B93799D}">
      <dgm:prSet/>
      <dgm:spPr/>
      <dgm:t>
        <a:bodyPr/>
        <a:lstStyle/>
        <a:p>
          <a:endParaRPr lang="fr-FR"/>
        </a:p>
      </dgm:t>
    </dgm:pt>
    <dgm:pt modelId="{A64F6C42-C87F-4D09-ABE7-237BD64BC675}">
      <dgm:prSet phldrT="[Texte]" custT="1"/>
      <dgm:spPr>
        <a:solidFill>
          <a:schemeClr val="bg1"/>
        </a:solidFill>
      </dgm:spPr>
      <dgm:t>
        <a:bodyPr/>
        <a:lstStyle/>
        <a:p>
          <a:r>
            <a:rPr lang="fr-FR" sz="2400" b="1" dirty="0">
              <a:solidFill>
                <a:srgbClr val="F07817"/>
              </a:solidFill>
              <a:latin typeface="Century Gothic" panose="020B0502020202020204" pitchFamily="34" charset="0"/>
            </a:rPr>
            <a:t>10</a:t>
          </a:r>
        </a:p>
        <a:p>
          <a:endParaRPr lang="fr-FR" sz="2400" b="1" dirty="0">
            <a:solidFill>
              <a:srgbClr val="2DA333"/>
            </a:solidFill>
            <a:latin typeface="Century Gothic" panose="020B0502020202020204" pitchFamily="34" charset="0"/>
          </a:endParaRPr>
        </a:p>
      </dgm:t>
    </dgm:pt>
    <dgm:pt modelId="{9037B84F-E58E-491B-A5E2-D31EA7615A01}" type="parTrans" cxnId="{61D9E19F-DDD6-47C2-908A-715B24ED72C9}">
      <dgm:prSet/>
      <dgm:spPr/>
      <dgm:t>
        <a:bodyPr/>
        <a:lstStyle/>
        <a:p>
          <a:endParaRPr lang="fr-FR"/>
        </a:p>
      </dgm:t>
    </dgm:pt>
    <dgm:pt modelId="{EAF6BB0B-635D-4A0F-9EEE-B72E01E3D371}" type="sibTrans" cxnId="{61D9E19F-DDD6-47C2-908A-715B24ED72C9}">
      <dgm:prSet/>
      <dgm:spPr/>
      <dgm:t>
        <a:bodyPr/>
        <a:lstStyle/>
        <a:p>
          <a:endParaRPr lang="fr-FR"/>
        </a:p>
      </dgm:t>
    </dgm:pt>
    <dgm:pt modelId="{A6C63013-A4DF-4985-9AB2-EC576272942F}" type="pres">
      <dgm:prSet presAssocID="{DD3F54E4-08DD-4803-98B2-BE45DAA71AA7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7A0EC041-0FFC-4158-BA77-39AD4C01CF39}" type="pres">
      <dgm:prSet presAssocID="{45EAEA09-F21A-4C31-859E-B6D61FA2B84A}" presName="singleCycle" presStyleCnt="0"/>
      <dgm:spPr/>
    </dgm:pt>
    <dgm:pt modelId="{D3B3A8D8-009B-429E-9090-D81BFE0936FC}" type="pres">
      <dgm:prSet presAssocID="{45EAEA09-F21A-4C31-859E-B6D61FA2B84A}" presName="singleCenter" presStyleLbl="node1" presStyleIdx="0" presStyleCnt="8">
        <dgm:presLayoutVars>
          <dgm:chMax val="7"/>
          <dgm:chPref val="7"/>
        </dgm:presLayoutVars>
      </dgm:prSet>
      <dgm:spPr/>
    </dgm:pt>
    <dgm:pt modelId="{EF3006AE-3E51-451B-9554-52EC8D9506C6}" type="pres">
      <dgm:prSet presAssocID="{F83D8CB7-4F29-4228-9625-788DA0103FDF}" presName="Name56" presStyleLbl="parChTrans1D2" presStyleIdx="0" presStyleCnt="7"/>
      <dgm:spPr/>
    </dgm:pt>
    <dgm:pt modelId="{5BEFD3DF-8D95-4AB5-B3CA-9F3DA505974A}" type="pres">
      <dgm:prSet presAssocID="{5B05295D-9089-4E9D-8DA0-A491BCBC7544}" presName="text0" presStyleLbl="node1" presStyleIdx="1" presStyleCnt="8">
        <dgm:presLayoutVars>
          <dgm:bulletEnabled val="1"/>
        </dgm:presLayoutVars>
      </dgm:prSet>
      <dgm:spPr/>
    </dgm:pt>
    <dgm:pt modelId="{A2C33BA8-0F39-48AF-AF9C-F4E8B304FF52}" type="pres">
      <dgm:prSet presAssocID="{9037B84F-E58E-491B-A5E2-D31EA7615A01}" presName="Name56" presStyleLbl="parChTrans1D2" presStyleIdx="1" presStyleCnt="7"/>
      <dgm:spPr/>
    </dgm:pt>
    <dgm:pt modelId="{423DF9B4-5373-48E9-AB9E-2665E0D6CBAB}" type="pres">
      <dgm:prSet presAssocID="{A64F6C42-C87F-4D09-ABE7-237BD64BC675}" presName="text0" presStyleLbl="node1" presStyleIdx="2" presStyleCnt="8">
        <dgm:presLayoutVars>
          <dgm:bulletEnabled val="1"/>
        </dgm:presLayoutVars>
      </dgm:prSet>
      <dgm:spPr/>
    </dgm:pt>
    <dgm:pt modelId="{BD9AA833-5139-43A0-834E-1CD885A50EEB}" type="pres">
      <dgm:prSet presAssocID="{1DF87ED2-1A6C-495F-8EC9-648CC9DE82DA}" presName="Name56" presStyleLbl="parChTrans1D2" presStyleIdx="2" presStyleCnt="7"/>
      <dgm:spPr/>
    </dgm:pt>
    <dgm:pt modelId="{96580FAD-F4D5-4B34-A7E8-E087570AF185}" type="pres">
      <dgm:prSet presAssocID="{5288A4B5-96D1-4091-97E3-518AC153E24F}" presName="text0" presStyleLbl="node1" presStyleIdx="3" presStyleCnt="8">
        <dgm:presLayoutVars>
          <dgm:bulletEnabled val="1"/>
        </dgm:presLayoutVars>
      </dgm:prSet>
      <dgm:spPr/>
    </dgm:pt>
    <dgm:pt modelId="{A464267D-DEDC-4E7F-A93B-4B8A798D227C}" type="pres">
      <dgm:prSet presAssocID="{72FBC697-1B9C-4D09-A31E-09AC58C0A106}" presName="Name56" presStyleLbl="parChTrans1D2" presStyleIdx="3" presStyleCnt="7"/>
      <dgm:spPr/>
    </dgm:pt>
    <dgm:pt modelId="{E13F1E56-D07D-4A1C-A0D5-9F2F4D86701C}" type="pres">
      <dgm:prSet presAssocID="{C9E1E65F-5946-42C9-8E69-34D34ECCD2D4}" presName="text0" presStyleLbl="node1" presStyleIdx="4" presStyleCnt="8">
        <dgm:presLayoutVars>
          <dgm:bulletEnabled val="1"/>
        </dgm:presLayoutVars>
      </dgm:prSet>
      <dgm:spPr/>
    </dgm:pt>
    <dgm:pt modelId="{0B1358B0-80AB-4656-86BF-1C052AF2A04B}" type="pres">
      <dgm:prSet presAssocID="{202DC2EC-9447-4AAF-A456-E341DBE4AA8A}" presName="Name56" presStyleLbl="parChTrans1D2" presStyleIdx="4" presStyleCnt="7"/>
      <dgm:spPr/>
    </dgm:pt>
    <dgm:pt modelId="{E3C6C736-8260-440A-A55A-577EDE3F1CE8}" type="pres">
      <dgm:prSet presAssocID="{88DFD0D2-8A95-4FB2-B1E0-353A17912A1F}" presName="text0" presStyleLbl="node1" presStyleIdx="5" presStyleCnt="8">
        <dgm:presLayoutVars>
          <dgm:bulletEnabled val="1"/>
        </dgm:presLayoutVars>
      </dgm:prSet>
      <dgm:spPr/>
    </dgm:pt>
    <dgm:pt modelId="{5A88F330-F2F6-4DAB-932C-63967156484C}" type="pres">
      <dgm:prSet presAssocID="{8FF786A0-ADA7-4AD4-8630-465796A06AD4}" presName="Name56" presStyleLbl="parChTrans1D2" presStyleIdx="5" presStyleCnt="7"/>
      <dgm:spPr/>
    </dgm:pt>
    <dgm:pt modelId="{3129DF78-330E-459A-BA4C-A9F7C349268D}" type="pres">
      <dgm:prSet presAssocID="{1842D66A-FB66-4E23-B1A9-9C2C5468CF56}" presName="text0" presStyleLbl="node1" presStyleIdx="6" presStyleCnt="8">
        <dgm:presLayoutVars>
          <dgm:bulletEnabled val="1"/>
        </dgm:presLayoutVars>
      </dgm:prSet>
      <dgm:spPr/>
    </dgm:pt>
    <dgm:pt modelId="{F3EB24B5-2FFA-40EE-A62D-AA43F4824448}" type="pres">
      <dgm:prSet presAssocID="{43A01304-6E3F-47C6-935B-95242032D8C7}" presName="Name56" presStyleLbl="parChTrans1D2" presStyleIdx="6" presStyleCnt="7"/>
      <dgm:spPr/>
    </dgm:pt>
    <dgm:pt modelId="{65B40998-64A4-4E40-BA02-CFB51316CE85}" type="pres">
      <dgm:prSet presAssocID="{3663DDEB-1ED6-4932-9064-DECFF6432231}" presName="text0" presStyleLbl="node1" presStyleIdx="7" presStyleCnt="8">
        <dgm:presLayoutVars>
          <dgm:bulletEnabled val="1"/>
        </dgm:presLayoutVars>
      </dgm:prSet>
      <dgm:spPr/>
    </dgm:pt>
  </dgm:ptLst>
  <dgm:cxnLst>
    <dgm:cxn modelId="{17D3D609-F76C-4CD5-8146-94377CD4FD0B}" type="presOf" srcId="{A64F6C42-C87F-4D09-ABE7-237BD64BC675}" destId="{423DF9B4-5373-48E9-AB9E-2665E0D6CBAB}" srcOrd="0" destOrd="0" presId="urn:microsoft.com/office/officeart/2008/layout/RadialCluster"/>
    <dgm:cxn modelId="{5A204D1A-2F81-4F06-825A-E6DC07DEAFCA}" type="presOf" srcId="{9037B84F-E58E-491B-A5E2-D31EA7615A01}" destId="{A2C33BA8-0F39-48AF-AF9C-F4E8B304FF52}" srcOrd="0" destOrd="0" presId="urn:microsoft.com/office/officeart/2008/layout/RadialCluster"/>
    <dgm:cxn modelId="{ED13961C-92B8-4208-A960-703F56912650}" type="presOf" srcId="{5B05295D-9089-4E9D-8DA0-A491BCBC7544}" destId="{5BEFD3DF-8D95-4AB5-B3CA-9F3DA505974A}" srcOrd="0" destOrd="0" presId="urn:microsoft.com/office/officeart/2008/layout/RadialCluster"/>
    <dgm:cxn modelId="{18372728-5BB9-4447-A4C4-E92225CE63C0}" type="presOf" srcId="{DD3F54E4-08DD-4803-98B2-BE45DAA71AA7}" destId="{A6C63013-A4DF-4985-9AB2-EC576272942F}" srcOrd="0" destOrd="0" presId="urn:microsoft.com/office/officeart/2008/layout/RadialCluster"/>
    <dgm:cxn modelId="{86777829-C9EE-43C8-8247-9F01B143125F}" type="presOf" srcId="{5288A4B5-96D1-4091-97E3-518AC153E24F}" destId="{96580FAD-F4D5-4B34-A7E8-E087570AF185}" srcOrd="0" destOrd="0" presId="urn:microsoft.com/office/officeart/2008/layout/RadialCluster"/>
    <dgm:cxn modelId="{02930233-14CF-4CB4-8DFD-F66E7490F3D7}" type="presOf" srcId="{F83D8CB7-4F29-4228-9625-788DA0103FDF}" destId="{EF3006AE-3E51-451B-9554-52EC8D9506C6}" srcOrd="0" destOrd="0" presId="urn:microsoft.com/office/officeart/2008/layout/RadialCluster"/>
    <dgm:cxn modelId="{F1EE8B34-9723-484F-9566-AAAAF73CA7FC}" type="presOf" srcId="{C9E1E65F-5946-42C9-8E69-34D34ECCD2D4}" destId="{E13F1E56-D07D-4A1C-A0D5-9F2F4D86701C}" srcOrd="0" destOrd="0" presId="urn:microsoft.com/office/officeart/2008/layout/RadialCluster"/>
    <dgm:cxn modelId="{46358344-4818-44C1-BB04-4B87B6BA7DF3}" type="presOf" srcId="{202DC2EC-9447-4AAF-A456-E341DBE4AA8A}" destId="{0B1358B0-80AB-4656-86BF-1C052AF2A04B}" srcOrd="0" destOrd="0" presId="urn:microsoft.com/office/officeart/2008/layout/RadialCluster"/>
    <dgm:cxn modelId="{EC67DC6B-E1D9-4272-B7AB-F55C7FA56676}" type="presOf" srcId="{1842D66A-FB66-4E23-B1A9-9C2C5468CF56}" destId="{3129DF78-330E-459A-BA4C-A9F7C349268D}" srcOrd="0" destOrd="0" presId="urn:microsoft.com/office/officeart/2008/layout/RadialCluster"/>
    <dgm:cxn modelId="{66548D73-07D3-47B8-A648-8113F0057EBF}" srcId="{45EAEA09-F21A-4C31-859E-B6D61FA2B84A}" destId="{88DFD0D2-8A95-4FB2-B1E0-353A17912A1F}" srcOrd="4" destOrd="0" parTransId="{202DC2EC-9447-4AAF-A456-E341DBE4AA8A}" sibTransId="{19B682B9-A365-4987-AD94-8CC617916F64}"/>
    <dgm:cxn modelId="{4D764074-D8DE-4767-98A4-CFAB64630682}" type="presOf" srcId="{1DF87ED2-1A6C-495F-8EC9-648CC9DE82DA}" destId="{BD9AA833-5139-43A0-834E-1CD885A50EEB}" srcOrd="0" destOrd="0" presId="urn:microsoft.com/office/officeart/2008/layout/RadialCluster"/>
    <dgm:cxn modelId="{6C1AB97A-DAD4-45B2-90F9-4E7E2A5930FB}" srcId="{45EAEA09-F21A-4C31-859E-B6D61FA2B84A}" destId="{5B05295D-9089-4E9D-8DA0-A491BCBC7544}" srcOrd="0" destOrd="0" parTransId="{F83D8CB7-4F29-4228-9625-788DA0103FDF}" sibTransId="{A10BD672-E328-4402-8FAD-F8B8477311C4}"/>
    <dgm:cxn modelId="{3384D77B-4E8C-4507-981B-E2A54BA986BF}" srcId="{DD3F54E4-08DD-4803-98B2-BE45DAA71AA7}" destId="{45EAEA09-F21A-4C31-859E-B6D61FA2B84A}" srcOrd="0" destOrd="0" parTransId="{3253D15C-91D1-41B5-AC49-F29D5156E031}" sibTransId="{E9A35FAB-DC06-4C2F-B9CE-9F6CB5170B35}"/>
    <dgm:cxn modelId="{7A42D59F-ECCE-458A-9B1B-CB51A8323307}" srcId="{45EAEA09-F21A-4C31-859E-B6D61FA2B84A}" destId="{1842D66A-FB66-4E23-B1A9-9C2C5468CF56}" srcOrd="5" destOrd="0" parTransId="{8FF786A0-ADA7-4AD4-8630-465796A06AD4}" sibTransId="{7AAEC629-CAA0-45BA-89A7-57867F6037E4}"/>
    <dgm:cxn modelId="{61D9E19F-DDD6-47C2-908A-715B24ED72C9}" srcId="{45EAEA09-F21A-4C31-859E-B6D61FA2B84A}" destId="{A64F6C42-C87F-4D09-ABE7-237BD64BC675}" srcOrd="1" destOrd="0" parTransId="{9037B84F-E58E-491B-A5E2-D31EA7615A01}" sibTransId="{EAF6BB0B-635D-4A0F-9EEE-B72E01E3D371}"/>
    <dgm:cxn modelId="{59B0A3AE-2147-4265-8704-12E193860848}" type="presOf" srcId="{45EAEA09-F21A-4C31-859E-B6D61FA2B84A}" destId="{D3B3A8D8-009B-429E-9090-D81BFE0936FC}" srcOrd="0" destOrd="0" presId="urn:microsoft.com/office/officeart/2008/layout/RadialCluster"/>
    <dgm:cxn modelId="{A8A071C1-24F3-4CA0-B060-88480F8FA061}" type="presOf" srcId="{3663DDEB-1ED6-4932-9064-DECFF6432231}" destId="{65B40998-64A4-4E40-BA02-CFB51316CE85}" srcOrd="0" destOrd="0" presId="urn:microsoft.com/office/officeart/2008/layout/RadialCluster"/>
    <dgm:cxn modelId="{964545C3-2C06-4EAD-A496-DA78201DF066}" type="presOf" srcId="{72FBC697-1B9C-4D09-A31E-09AC58C0A106}" destId="{A464267D-DEDC-4E7F-A93B-4B8A798D227C}" srcOrd="0" destOrd="0" presId="urn:microsoft.com/office/officeart/2008/layout/RadialCluster"/>
    <dgm:cxn modelId="{EF2F3ECE-0C0B-4A35-BA21-FB0435ADC622}" type="presOf" srcId="{88DFD0D2-8A95-4FB2-B1E0-353A17912A1F}" destId="{E3C6C736-8260-440A-A55A-577EDE3F1CE8}" srcOrd="0" destOrd="0" presId="urn:microsoft.com/office/officeart/2008/layout/RadialCluster"/>
    <dgm:cxn modelId="{7C3900D1-C488-4A64-9D34-4E450B93799D}" srcId="{45EAEA09-F21A-4C31-859E-B6D61FA2B84A}" destId="{3663DDEB-1ED6-4932-9064-DECFF6432231}" srcOrd="6" destOrd="0" parTransId="{43A01304-6E3F-47C6-935B-95242032D8C7}" sibTransId="{235C7EC3-5453-4FFD-8313-6938057C6AD7}"/>
    <dgm:cxn modelId="{A67567D1-9D2E-44BB-A546-26B5451DE30A}" type="presOf" srcId="{43A01304-6E3F-47C6-935B-95242032D8C7}" destId="{F3EB24B5-2FFA-40EE-A62D-AA43F4824448}" srcOrd="0" destOrd="0" presId="urn:microsoft.com/office/officeart/2008/layout/RadialCluster"/>
    <dgm:cxn modelId="{B5267FDA-95E5-4752-BCD2-255DD223AFD9}" type="presOf" srcId="{8FF786A0-ADA7-4AD4-8630-465796A06AD4}" destId="{5A88F330-F2F6-4DAB-932C-63967156484C}" srcOrd="0" destOrd="0" presId="urn:microsoft.com/office/officeart/2008/layout/RadialCluster"/>
    <dgm:cxn modelId="{983841DD-D5E3-48CD-898F-A474CAE1BA71}" srcId="{45EAEA09-F21A-4C31-859E-B6D61FA2B84A}" destId="{5288A4B5-96D1-4091-97E3-518AC153E24F}" srcOrd="2" destOrd="0" parTransId="{1DF87ED2-1A6C-495F-8EC9-648CC9DE82DA}" sibTransId="{DFBA963C-5718-4FF4-942D-B8C12070E4AC}"/>
    <dgm:cxn modelId="{3933B0FD-62AD-488D-AE4E-115FF2B5B5F5}" srcId="{45EAEA09-F21A-4C31-859E-B6D61FA2B84A}" destId="{C9E1E65F-5946-42C9-8E69-34D34ECCD2D4}" srcOrd="3" destOrd="0" parTransId="{72FBC697-1B9C-4D09-A31E-09AC58C0A106}" sibTransId="{43D31912-2568-47B7-B929-02CA873671D5}"/>
    <dgm:cxn modelId="{D04CDBF3-0449-4B31-B168-1958C5AB5F97}" type="presParOf" srcId="{A6C63013-A4DF-4985-9AB2-EC576272942F}" destId="{7A0EC041-0FFC-4158-BA77-39AD4C01CF39}" srcOrd="0" destOrd="0" presId="urn:microsoft.com/office/officeart/2008/layout/RadialCluster"/>
    <dgm:cxn modelId="{1C08FE54-42CD-4655-923D-5D8B9B2BF3BD}" type="presParOf" srcId="{7A0EC041-0FFC-4158-BA77-39AD4C01CF39}" destId="{D3B3A8D8-009B-429E-9090-D81BFE0936FC}" srcOrd="0" destOrd="0" presId="urn:microsoft.com/office/officeart/2008/layout/RadialCluster"/>
    <dgm:cxn modelId="{A6D9F0C7-90C3-4A35-996F-8C17F78F8725}" type="presParOf" srcId="{7A0EC041-0FFC-4158-BA77-39AD4C01CF39}" destId="{EF3006AE-3E51-451B-9554-52EC8D9506C6}" srcOrd="1" destOrd="0" presId="urn:microsoft.com/office/officeart/2008/layout/RadialCluster"/>
    <dgm:cxn modelId="{AA9E549E-66B4-449F-9DA7-9C1B0F380F85}" type="presParOf" srcId="{7A0EC041-0FFC-4158-BA77-39AD4C01CF39}" destId="{5BEFD3DF-8D95-4AB5-B3CA-9F3DA505974A}" srcOrd="2" destOrd="0" presId="urn:microsoft.com/office/officeart/2008/layout/RadialCluster"/>
    <dgm:cxn modelId="{A82C205E-D373-446B-8007-4C7F815DB94E}" type="presParOf" srcId="{7A0EC041-0FFC-4158-BA77-39AD4C01CF39}" destId="{A2C33BA8-0F39-48AF-AF9C-F4E8B304FF52}" srcOrd="3" destOrd="0" presId="urn:microsoft.com/office/officeart/2008/layout/RadialCluster"/>
    <dgm:cxn modelId="{B325623B-99B4-4AB1-A7BE-FDD7DE2AECF4}" type="presParOf" srcId="{7A0EC041-0FFC-4158-BA77-39AD4C01CF39}" destId="{423DF9B4-5373-48E9-AB9E-2665E0D6CBAB}" srcOrd="4" destOrd="0" presId="urn:microsoft.com/office/officeart/2008/layout/RadialCluster"/>
    <dgm:cxn modelId="{62158D34-3786-4276-BBD7-F639C189D250}" type="presParOf" srcId="{7A0EC041-0FFC-4158-BA77-39AD4C01CF39}" destId="{BD9AA833-5139-43A0-834E-1CD885A50EEB}" srcOrd="5" destOrd="0" presId="urn:microsoft.com/office/officeart/2008/layout/RadialCluster"/>
    <dgm:cxn modelId="{11185579-422C-4088-9091-F8D08338C78E}" type="presParOf" srcId="{7A0EC041-0FFC-4158-BA77-39AD4C01CF39}" destId="{96580FAD-F4D5-4B34-A7E8-E087570AF185}" srcOrd="6" destOrd="0" presId="urn:microsoft.com/office/officeart/2008/layout/RadialCluster"/>
    <dgm:cxn modelId="{09816773-7692-4F44-8637-D7CDF963342B}" type="presParOf" srcId="{7A0EC041-0FFC-4158-BA77-39AD4C01CF39}" destId="{A464267D-DEDC-4E7F-A93B-4B8A798D227C}" srcOrd="7" destOrd="0" presId="urn:microsoft.com/office/officeart/2008/layout/RadialCluster"/>
    <dgm:cxn modelId="{810486C2-E8B2-4C3C-8B92-DBBBD9F38C72}" type="presParOf" srcId="{7A0EC041-0FFC-4158-BA77-39AD4C01CF39}" destId="{E13F1E56-D07D-4A1C-A0D5-9F2F4D86701C}" srcOrd="8" destOrd="0" presId="urn:microsoft.com/office/officeart/2008/layout/RadialCluster"/>
    <dgm:cxn modelId="{D9E3C675-9BF8-41D9-B8CE-1BFD40B64358}" type="presParOf" srcId="{7A0EC041-0FFC-4158-BA77-39AD4C01CF39}" destId="{0B1358B0-80AB-4656-86BF-1C052AF2A04B}" srcOrd="9" destOrd="0" presId="urn:microsoft.com/office/officeart/2008/layout/RadialCluster"/>
    <dgm:cxn modelId="{90456EA7-B607-46BF-BC2C-F5BD6F9E52CE}" type="presParOf" srcId="{7A0EC041-0FFC-4158-BA77-39AD4C01CF39}" destId="{E3C6C736-8260-440A-A55A-577EDE3F1CE8}" srcOrd="10" destOrd="0" presId="urn:microsoft.com/office/officeart/2008/layout/RadialCluster"/>
    <dgm:cxn modelId="{03C53A38-DFCD-4E8B-81A8-D6F1E18178DA}" type="presParOf" srcId="{7A0EC041-0FFC-4158-BA77-39AD4C01CF39}" destId="{5A88F330-F2F6-4DAB-932C-63967156484C}" srcOrd="11" destOrd="0" presId="urn:microsoft.com/office/officeart/2008/layout/RadialCluster"/>
    <dgm:cxn modelId="{AC15FB8D-579A-4643-8287-C77EEACDACD3}" type="presParOf" srcId="{7A0EC041-0FFC-4158-BA77-39AD4C01CF39}" destId="{3129DF78-330E-459A-BA4C-A9F7C349268D}" srcOrd="12" destOrd="0" presId="urn:microsoft.com/office/officeart/2008/layout/RadialCluster"/>
    <dgm:cxn modelId="{A517BB66-E5D5-496A-97A5-DFC358859CCC}" type="presParOf" srcId="{7A0EC041-0FFC-4158-BA77-39AD4C01CF39}" destId="{F3EB24B5-2FFA-40EE-A62D-AA43F4824448}" srcOrd="13" destOrd="0" presId="urn:microsoft.com/office/officeart/2008/layout/RadialCluster"/>
    <dgm:cxn modelId="{632D6DE7-41F2-4032-B7C9-4CCA20BE78F7}" type="presParOf" srcId="{7A0EC041-0FFC-4158-BA77-39AD4C01CF39}" destId="{65B40998-64A4-4E40-BA02-CFB51316CE85}" srcOrd="14" destOrd="0" presId="urn:microsoft.com/office/officeart/2008/layout/RadialCluster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DAF091-C883-4113-94D6-34395F7D2985}" type="doc">
      <dgm:prSet loTypeId="urn:microsoft.com/office/officeart/2005/8/layout/cycle6" loCatId="cycle" qsTypeId="urn:microsoft.com/office/officeart/2005/8/quickstyle/simple5" qsCatId="simple" csTypeId="urn:microsoft.com/office/officeart/2005/8/colors/accent6_4" csCatId="accent6" phldr="1"/>
      <dgm:spPr/>
      <dgm:t>
        <a:bodyPr/>
        <a:lstStyle/>
        <a:p>
          <a:endParaRPr lang="fr-FR"/>
        </a:p>
      </dgm:t>
    </dgm:pt>
    <dgm:pt modelId="{A9C27EC3-5DE0-4C6B-8601-A70519434E61}">
      <dgm:prSet phldrT="[Texte]" custT="1"/>
      <dgm:spPr>
        <a:solidFill>
          <a:srgbClr val="FFFFFF"/>
        </a:solidFill>
      </dgm:spPr>
      <dgm:t>
        <a:bodyPr/>
        <a:lstStyle/>
        <a:p>
          <a:r>
            <a:rPr lang="fr-FR" sz="2800" b="1" dirty="0">
              <a:solidFill>
                <a:srgbClr val="2DA333"/>
              </a:solidFill>
              <a:latin typeface="Century Gothic" panose="020B0502020202020204" pitchFamily="34" charset="0"/>
            </a:rPr>
            <a:t>08</a:t>
          </a:r>
          <a:r>
            <a:rPr lang="fr-FR" sz="1600" b="1" dirty="0">
              <a:solidFill>
                <a:schemeClr val="tx1"/>
              </a:solidFill>
              <a:latin typeface="Century Gothic" panose="020B0502020202020204" pitchFamily="34" charset="0"/>
            </a:rPr>
            <a:t>            </a:t>
          </a:r>
          <a:r>
            <a:rPr lang="fr-FR" sz="1100" b="1" dirty="0">
              <a:solidFill>
                <a:schemeClr val="tx1"/>
              </a:solidFill>
              <a:latin typeface="Century Gothic" panose="020B0502020202020204" pitchFamily="34" charset="0"/>
            </a:rPr>
            <a:t>LOGOS PRODUITS</a:t>
          </a:r>
        </a:p>
      </dgm:t>
    </dgm:pt>
    <dgm:pt modelId="{5CFD162F-F1B4-45EB-9DB6-DBCE850DA233}" type="parTrans" cxnId="{755C7FB5-8300-4B77-B1D8-44C964C2077F}">
      <dgm:prSet/>
      <dgm:spPr/>
      <dgm:t>
        <a:bodyPr/>
        <a:lstStyle/>
        <a:p>
          <a:endParaRPr lang="fr-FR">
            <a:solidFill>
              <a:srgbClr val="FFFFFF"/>
            </a:solidFill>
          </a:endParaRPr>
        </a:p>
      </dgm:t>
    </dgm:pt>
    <dgm:pt modelId="{604DB673-2B92-4DBF-A71A-CF4759FE38DC}" type="sibTrans" cxnId="{755C7FB5-8300-4B77-B1D8-44C964C2077F}">
      <dgm:prSet/>
      <dgm:spPr>
        <a:solidFill>
          <a:srgbClr val="F07817"/>
        </a:solidFill>
        <a:ln>
          <a:solidFill>
            <a:srgbClr val="F07817"/>
          </a:solidFill>
        </a:ln>
      </dgm:spPr>
      <dgm:t>
        <a:bodyPr/>
        <a:lstStyle/>
        <a:p>
          <a:endParaRPr lang="fr-FR">
            <a:solidFill>
              <a:srgbClr val="FFFFFF"/>
            </a:solidFill>
          </a:endParaRPr>
        </a:p>
      </dgm:t>
    </dgm:pt>
    <dgm:pt modelId="{8C06CC08-78D1-4DA8-8500-9B65AFB6AF22}">
      <dgm:prSet phldrT="[Texte]" custT="1"/>
      <dgm:spPr>
        <a:solidFill>
          <a:srgbClr val="FFFFFF"/>
        </a:solidFill>
      </dgm:spPr>
      <dgm:t>
        <a:bodyPr/>
        <a:lstStyle/>
        <a:p>
          <a:r>
            <a:rPr lang="fr-FR" sz="2800" b="1" dirty="0">
              <a:solidFill>
                <a:srgbClr val="2DA333"/>
              </a:solidFill>
              <a:latin typeface="Century Gothic" panose="020B0502020202020204" pitchFamily="34" charset="0"/>
            </a:rPr>
            <a:t>08</a:t>
          </a:r>
          <a:r>
            <a:rPr lang="fr-FR" sz="1600" b="1" dirty="0">
              <a:solidFill>
                <a:schemeClr val="tx1"/>
              </a:solidFill>
              <a:latin typeface="Century Gothic" panose="020B0502020202020204" pitchFamily="34" charset="0"/>
            </a:rPr>
            <a:t>             </a:t>
          </a:r>
          <a:r>
            <a:rPr lang="fr-FR" sz="1100" b="1" dirty="0">
              <a:solidFill>
                <a:schemeClr val="tx1"/>
              </a:solidFill>
              <a:latin typeface="Century Gothic" panose="020B0502020202020204" pitchFamily="34" charset="0"/>
            </a:rPr>
            <a:t>SPLASH SCREEN</a:t>
          </a:r>
        </a:p>
      </dgm:t>
    </dgm:pt>
    <dgm:pt modelId="{2D8AD71B-F39B-44B2-9AA5-2D3BCB211174}" type="parTrans" cxnId="{9E992C85-59B6-450E-8137-DE03B8BF2346}">
      <dgm:prSet/>
      <dgm:spPr/>
      <dgm:t>
        <a:bodyPr/>
        <a:lstStyle/>
        <a:p>
          <a:endParaRPr lang="fr-FR">
            <a:solidFill>
              <a:srgbClr val="FFFFFF"/>
            </a:solidFill>
          </a:endParaRPr>
        </a:p>
      </dgm:t>
    </dgm:pt>
    <dgm:pt modelId="{CA7241D5-43AA-48A3-B0B2-A56910CD3756}" type="sibTrans" cxnId="{9E992C85-59B6-450E-8137-DE03B8BF2346}">
      <dgm:prSet/>
      <dgm:spPr>
        <a:solidFill>
          <a:srgbClr val="F07817"/>
        </a:solidFill>
      </dgm:spPr>
      <dgm:t>
        <a:bodyPr/>
        <a:lstStyle/>
        <a:p>
          <a:endParaRPr lang="fr-FR">
            <a:solidFill>
              <a:srgbClr val="FFFFFF"/>
            </a:solidFill>
          </a:endParaRPr>
        </a:p>
      </dgm:t>
    </dgm:pt>
    <dgm:pt modelId="{C5ABDA27-CE39-4856-B656-A1B188DC2A79}">
      <dgm:prSet phldrT="[Texte]" custT="1"/>
      <dgm:spPr>
        <a:solidFill>
          <a:srgbClr val="FFFFFF"/>
        </a:solidFill>
      </dgm:spPr>
      <dgm:t>
        <a:bodyPr/>
        <a:lstStyle/>
        <a:p>
          <a:r>
            <a:rPr lang="fr-FR" sz="2800" b="1" dirty="0">
              <a:solidFill>
                <a:srgbClr val="F07817"/>
              </a:solidFill>
              <a:latin typeface="Century Gothic" panose="020B0502020202020204" pitchFamily="34" charset="0"/>
            </a:rPr>
            <a:t>13</a:t>
          </a:r>
          <a:r>
            <a:rPr lang="fr-FR" sz="1600" b="1" dirty="0">
              <a:solidFill>
                <a:schemeClr val="tx1"/>
              </a:solidFill>
              <a:latin typeface="Century Gothic" panose="020B0502020202020204" pitchFamily="34" charset="0"/>
            </a:rPr>
            <a:t>          </a:t>
          </a:r>
          <a:r>
            <a:rPr lang="fr-FR" sz="1100" b="1" dirty="0">
              <a:solidFill>
                <a:schemeClr val="tx1"/>
              </a:solidFill>
              <a:latin typeface="Century Gothic" panose="020B0502020202020204" pitchFamily="34" charset="0"/>
            </a:rPr>
            <a:t>BANNIERES           PLAY STORE</a:t>
          </a:r>
        </a:p>
      </dgm:t>
    </dgm:pt>
    <dgm:pt modelId="{18217575-C612-42A7-8FDA-90548D0CE6C5}" type="parTrans" cxnId="{6BA13186-979D-45EB-B583-B3387FCAE93C}">
      <dgm:prSet/>
      <dgm:spPr/>
      <dgm:t>
        <a:bodyPr/>
        <a:lstStyle/>
        <a:p>
          <a:endParaRPr lang="fr-FR">
            <a:solidFill>
              <a:srgbClr val="FFFFFF"/>
            </a:solidFill>
          </a:endParaRPr>
        </a:p>
      </dgm:t>
    </dgm:pt>
    <dgm:pt modelId="{6CC4D8B0-0C18-4760-80A6-6CA324E53244}" type="sibTrans" cxnId="{6BA13186-979D-45EB-B583-B3387FCAE93C}">
      <dgm:prSet/>
      <dgm:spPr/>
      <dgm:t>
        <a:bodyPr/>
        <a:lstStyle/>
        <a:p>
          <a:endParaRPr lang="fr-FR">
            <a:solidFill>
              <a:srgbClr val="FFFFFF"/>
            </a:solidFill>
          </a:endParaRPr>
        </a:p>
      </dgm:t>
    </dgm:pt>
    <dgm:pt modelId="{85EBC61E-CD37-44F8-8333-948F264531C4}">
      <dgm:prSet phldrT="[Texte]" custT="1"/>
      <dgm:spPr>
        <a:solidFill>
          <a:srgbClr val="FFFFFF"/>
        </a:solidFill>
      </dgm:spPr>
      <dgm:t>
        <a:bodyPr/>
        <a:lstStyle/>
        <a:p>
          <a:r>
            <a:rPr lang="fr-FR" sz="2800" b="1" dirty="0">
              <a:solidFill>
                <a:srgbClr val="F07817"/>
              </a:solidFill>
              <a:latin typeface="Century Gothic" panose="020B0502020202020204" pitchFamily="34" charset="0"/>
            </a:rPr>
            <a:t>05</a:t>
          </a:r>
          <a:r>
            <a:rPr lang="fr-FR" sz="1600" b="1" dirty="0">
              <a:solidFill>
                <a:schemeClr val="tx1"/>
              </a:solidFill>
              <a:latin typeface="Century Gothic" panose="020B0502020202020204" pitchFamily="34" charset="0"/>
            </a:rPr>
            <a:t>                 </a:t>
          </a:r>
          <a:r>
            <a:rPr lang="fr-FR" sz="1100" b="1" dirty="0">
              <a:solidFill>
                <a:schemeClr val="tx1"/>
              </a:solidFill>
              <a:latin typeface="Century Gothic" panose="020B0502020202020204" pitchFamily="34" charset="0"/>
            </a:rPr>
            <a:t>FAV ICONS</a:t>
          </a:r>
        </a:p>
      </dgm:t>
    </dgm:pt>
    <dgm:pt modelId="{1D573BB1-48FA-431D-9D4F-6F193A40CC48}" type="parTrans" cxnId="{C39EE6AF-9B7D-4499-AE2F-80DE2C8A3E4E}">
      <dgm:prSet/>
      <dgm:spPr/>
      <dgm:t>
        <a:bodyPr/>
        <a:lstStyle/>
        <a:p>
          <a:endParaRPr lang="fr-FR">
            <a:solidFill>
              <a:srgbClr val="FFFFFF"/>
            </a:solidFill>
          </a:endParaRPr>
        </a:p>
      </dgm:t>
    </dgm:pt>
    <dgm:pt modelId="{7A63FA4E-72B6-4EEF-BBA6-F162F8A9BBAD}" type="sibTrans" cxnId="{C39EE6AF-9B7D-4499-AE2F-80DE2C8A3E4E}">
      <dgm:prSet/>
      <dgm:spPr/>
      <dgm:t>
        <a:bodyPr/>
        <a:lstStyle/>
        <a:p>
          <a:endParaRPr lang="fr-FR">
            <a:solidFill>
              <a:srgbClr val="FFFFFF"/>
            </a:solidFill>
          </a:endParaRPr>
        </a:p>
      </dgm:t>
    </dgm:pt>
    <dgm:pt modelId="{369A3669-6C78-4598-ACC9-2BF6A997E399}">
      <dgm:prSet phldrT="[Texte]" custT="1"/>
      <dgm:spPr>
        <a:solidFill>
          <a:srgbClr val="FFFFFF"/>
        </a:solidFill>
      </dgm:spPr>
      <dgm:t>
        <a:bodyPr/>
        <a:lstStyle/>
        <a:p>
          <a:r>
            <a:rPr lang="fr-FR" sz="2800" b="1" dirty="0">
              <a:solidFill>
                <a:srgbClr val="F07817"/>
              </a:solidFill>
              <a:latin typeface="Century Gothic" panose="020B0502020202020204" pitchFamily="34" charset="0"/>
            </a:rPr>
            <a:t>02</a:t>
          </a:r>
          <a:r>
            <a:rPr lang="fr-FR" sz="1100" b="1" dirty="0">
              <a:solidFill>
                <a:schemeClr val="tx1"/>
              </a:solidFill>
              <a:latin typeface="Century Gothic" panose="020B0502020202020204" pitchFamily="34" charset="0"/>
            </a:rPr>
            <a:t>                     VIDEOS</a:t>
          </a:r>
        </a:p>
      </dgm:t>
    </dgm:pt>
    <dgm:pt modelId="{6D381EAD-BEA8-483D-81FD-41E8D5A732BB}" type="parTrans" cxnId="{9544EA04-E9AD-4087-BA07-9557AB9AAE2E}">
      <dgm:prSet/>
      <dgm:spPr/>
      <dgm:t>
        <a:bodyPr/>
        <a:lstStyle/>
        <a:p>
          <a:endParaRPr lang="fr-FR"/>
        </a:p>
      </dgm:t>
    </dgm:pt>
    <dgm:pt modelId="{FD8EB463-78D1-4FC0-A394-C732FE311070}" type="sibTrans" cxnId="{9544EA04-E9AD-4087-BA07-9557AB9AAE2E}">
      <dgm:prSet/>
      <dgm:spPr/>
      <dgm:t>
        <a:bodyPr/>
        <a:lstStyle/>
        <a:p>
          <a:endParaRPr lang="fr-FR"/>
        </a:p>
      </dgm:t>
    </dgm:pt>
    <dgm:pt modelId="{2BEED63B-14C8-488D-98FF-5CCA48DF65A2}">
      <dgm:prSet phldrT="[Texte]" custT="1"/>
      <dgm:spPr>
        <a:solidFill>
          <a:srgbClr val="FFFFFF"/>
        </a:solidFill>
      </dgm:spPr>
      <dgm:t>
        <a:bodyPr/>
        <a:lstStyle/>
        <a:p>
          <a:r>
            <a:rPr lang="fr-FR" sz="2800" b="1" dirty="0">
              <a:solidFill>
                <a:srgbClr val="F07817"/>
              </a:solidFill>
              <a:latin typeface="Century Gothic" panose="020B0502020202020204" pitchFamily="34" charset="0"/>
            </a:rPr>
            <a:t>07</a:t>
          </a:r>
          <a:r>
            <a:rPr lang="fr-FR" sz="1100" b="1" dirty="0">
              <a:solidFill>
                <a:schemeClr val="tx1"/>
              </a:solidFill>
              <a:latin typeface="Century Gothic" panose="020B0502020202020204" pitchFamily="34" charset="0"/>
            </a:rPr>
            <a:t>                     </a:t>
          </a:r>
          <a:r>
            <a:rPr lang="fr-FR" sz="700" b="1" dirty="0">
              <a:solidFill>
                <a:schemeClr val="tx1"/>
              </a:solidFill>
              <a:latin typeface="Century Gothic" panose="020B0502020202020204" pitchFamily="34" charset="0"/>
            </a:rPr>
            <a:t>DOCUMENTATIONS</a:t>
          </a:r>
        </a:p>
      </dgm:t>
    </dgm:pt>
    <dgm:pt modelId="{E3C9F9EB-ED8C-41F3-A7E1-5B344D401816}" type="parTrans" cxnId="{B219685A-618D-4DC3-9351-FF6E43079E3B}">
      <dgm:prSet/>
      <dgm:spPr/>
      <dgm:t>
        <a:bodyPr/>
        <a:lstStyle/>
        <a:p>
          <a:endParaRPr lang="fr-FR"/>
        </a:p>
      </dgm:t>
    </dgm:pt>
    <dgm:pt modelId="{042A8A3E-3AEE-434F-846E-E4DF121E0310}" type="sibTrans" cxnId="{B219685A-618D-4DC3-9351-FF6E43079E3B}">
      <dgm:prSet/>
      <dgm:spPr/>
      <dgm:t>
        <a:bodyPr/>
        <a:lstStyle/>
        <a:p>
          <a:endParaRPr lang="fr-FR"/>
        </a:p>
      </dgm:t>
    </dgm:pt>
    <dgm:pt modelId="{DF4C6E2E-0DBC-42A3-A461-DB32805FB7B4}">
      <dgm:prSet phldrT="[Texte]" custT="1"/>
      <dgm:spPr>
        <a:solidFill>
          <a:srgbClr val="FFFFFF"/>
        </a:solidFill>
      </dgm:spPr>
      <dgm:t>
        <a:bodyPr/>
        <a:lstStyle/>
        <a:p>
          <a:r>
            <a:rPr lang="fr-FR" sz="2800" b="1" dirty="0">
              <a:solidFill>
                <a:srgbClr val="2DA333"/>
              </a:solidFill>
              <a:latin typeface="Century Gothic" panose="020B0502020202020204" pitchFamily="34" charset="0"/>
            </a:rPr>
            <a:t>06</a:t>
          </a:r>
          <a:r>
            <a:rPr lang="fr-FR" sz="900" b="1" dirty="0">
              <a:solidFill>
                <a:schemeClr val="tx1"/>
              </a:solidFill>
              <a:latin typeface="Century Gothic" panose="020B0502020202020204" pitchFamily="34" charset="0"/>
            </a:rPr>
            <a:t>       TRADUCTIONS DE PRODUITS</a:t>
          </a:r>
        </a:p>
      </dgm:t>
    </dgm:pt>
    <dgm:pt modelId="{C9B3D781-E3EE-478E-B46D-3A84AC28BB34}" type="parTrans" cxnId="{8A97317A-DC7E-4FDE-91C4-31E28041A264}">
      <dgm:prSet/>
      <dgm:spPr/>
      <dgm:t>
        <a:bodyPr/>
        <a:lstStyle/>
        <a:p>
          <a:endParaRPr lang="fr-FR"/>
        </a:p>
      </dgm:t>
    </dgm:pt>
    <dgm:pt modelId="{619D569B-587F-4B27-929E-DAAECB6EC74A}" type="sibTrans" cxnId="{8A97317A-DC7E-4FDE-91C4-31E28041A264}">
      <dgm:prSet/>
      <dgm:spPr/>
      <dgm:t>
        <a:bodyPr/>
        <a:lstStyle/>
        <a:p>
          <a:endParaRPr lang="fr-FR"/>
        </a:p>
      </dgm:t>
    </dgm:pt>
    <dgm:pt modelId="{FF6A63A9-9135-419C-9DA0-A05A0A5C329A}" type="pres">
      <dgm:prSet presAssocID="{A0DAF091-C883-4113-94D6-34395F7D2985}" presName="cycle" presStyleCnt="0">
        <dgm:presLayoutVars>
          <dgm:dir/>
          <dgm:resizeHandles val="exact"/>
        </dgm:presLayoutVars>
      </dgm:prSet>
      <dgm:spPr/>
    </dgm:pt>
    <dgm:pt modelId="{A572E900-D87E-4A7A-83F2-9838354C014E}" type="pres">
      <dgm:prSet presAssocID="{A9C27EC3-5DE0-4C6B-8601-A70519434E61}" presName="node" presStyleLbl="node1" presStyleIdx="0" presStyleCnt="7">
        <dgm:presLayoutVars>
          <dgm:bulletEnabled val="1"/>
        </dgm:presLayoutVars>
      </dgm:prSet>
      <dgm:spPr/>
    </dgm:pt>
    <dgm:pt modelId="{5D59BDE9-BDB5-44BF-B424-BAAB4D60AC2B}" type="pres">
      <dgm:prSet presAssocID="{A9C27EC3-5DE0-4C6B-8601-A70519434E61}" presName="spNode" presStyleCnt="0"/>
      <dgm:spPr/>
    </dgm:pt>
    <dgm:pt modelId="{78ED6012-45C9-44EA-85E0-2BA0DBB0DE57}" type="pres">
      <dgm:prSet presAssocID="{604DB673-2B92-4DBF-A71A-CF4759FE38DC}" presName="sibTrans" presStyleLbl="sibTrans1D1" presStyleIdx="0" presStyleCnt="7"/>
      <dgm:spPr/>
    </dgm:pt>
    <dgm:pt modelId="{1F57CB2E-1B71-430C-A414-7721802F2807}" type="pres">
      <dgm:prSet presAssocID="{8C06CC08-78D1-4DA8-8500-9B65AFB6AF22}" presName="node" presStyleLbl="node1" presStyleIdx="1" presStyleCnt="7">
        <dgm:presLayoutVars>
          <dgm:bulletEnabled val="1"/>
        </dgm:presLayoutVars>
      </dgm:prSet>
      <dgm:spPr/>
    </dgm:pt>
    <dgm:pt modelId="{8B07F377-C77A-4A01-B99B-9B76A82B32E3}" type="pres">
      <dgm:prSet presAssocID="{8C06CC08-78D1-4DA8-8500-9B65AFB6AF22}" presName="spNode" presStyleCnt="0"/>
      <dgm:spPr/>
    </dgm:pt>
    <dgm:pt modelId="{5229B6EB-0C8E-426A-A891-EAF3A9C5A665}" type="pres">
      <dgm:prSet presAssocID="{CA7241D5-43AA-48A3-B0B2-A56910CD3756}" presName="sibTrans" presStyleLbl="sibTrans1D1" presStyleIdx="1" presStyleCnt="7"/>
      <dgm:spPr/>
    </dgm:pt>
    <dgm:pt modelId="{FE9A34F6-0A9C-4A44-BE23-EEFF596C2CFF}" type="pres">
      <dgm:prSet presAssocID="{C5ABDA27-CE39-4856-B656-A1B188DC2A79}" presName="node" presStyleLbl="node1" presStyleIdx="2" presStyleCnt="7">
        <dgm:presLayoutVars>
          <dgm:bulletEnabled val="1"/>
        </dgm:presLayoutVars>
      </dgm:prSet>
      <dgm:spPr/>
    </dgm:pt>
    <dgm:pt modelId="{04050EC6-B7C3-4CFD-B536-3382BB381021}" type="pres">
      <dgm:prSet presAssocID="{C5ABDA27-CE39-4856-B656-A1B188DC2A79}" presName="spNode" presStyleCnt="0"/>
      <dgm:spPr/>
    </dgm:pt>
    <dgm:pt modelId="{C64FD603-4D22-4D96-B55A-8F12AD61F1C3}" type="pres">
      <dgm:prSet presAssocID="{6CC4D8B0-0C18-4760-80A6-6CA324E53244}" presName="sibTrans" presStyleLbl="sibTrans1D1" presStyleIdx="2" presStyleCnt="7"/>
      <dgm:spPr/>
    </dgm:pt>
    <dgm:pt modelId="{117C0362-8E6C-4A00-8495-43A4B7D663E8}" type="pres">
      <dgm:prSet presAssocID="{85EBC61E-CD37-44F8-8333-948F264531C4}" presName="node" presStyleLbl="node1" presStyleIdx="3" presStyleCnt="7">
        <dgm:presLayoutVars>
          <dgm:bulletEnabled val="1"/>
        </dgm:presLayoutVars>
      </dgm:prSet>
      <dgm:spPr/>
    </dgm:pt>
    <dgm:pt modelId="{FD22E4E4-773D-460B-8D73-4BE9E5D26434}" type="pres">
      <dgm:prSet presAssocID="{85EBC61E-CD37-44F8-8333-948F264531C4}" presName="spNode" presStyleCnt="0"/>
      <dgm:spPr/>
    </dgm:pt>
    <dgm:pt modelId="{B9B042A9-A7B9-460E-A38C-57930BED3030}" type="pres">
      <dgm:prSet presAssocID="{7A63FA4E-72B6-4EEF-BBA6-F162F8A9BBAD}" presName="sibTrans" presStyleLbl="sibTrans1D1" presStyleIdx="3" presStyleCnt="7"/>
      <dgm:spPr/>
    </dgm:pt>
    <dgm:pt modelId="{E526B928-D612-4BEF-84A8-4BF115193098}" type="pres">
      <dgm:prSet presAssocID="{369A3669-6C78-4598-ACC9-2BF6A997E399}" presName="node" presStyleLbl="node1" presStyleIdx="4" presStyleCnt="7">
        <dgm:presLayoutVars>
          <dgm:bulletEnabled val="1"/>
        </dgm:presLayoutVars>
      </dgm:prSet>
      <dgm:spPr/>
    </dgm:pt>
    <dgm:pt modelId="{04513460-B437-4CD9-B6E5-89A55300EB53}" type="pres">
      <dgm:prSet presAssocID="{369A3669-6C78-4598-ACC9-2BF6A997E399}" presName="spNode" presStyleCnt="0"/>
      <dgm:spPr/>
    </dgm:pt>
    <dgm:pt modelId="{9D9778DC-05B6-447C-9C2E-80BBC3ABFE4E}" type="pres">
      <dgm:prSet presAssocID="{FD8EB463-78D1-4FC0-A394-C732FE311070}" presName="sibTrans" presStyleLbl="sibTrans1D1" presStyleIdx="4" presStyleCnt="7"/>
      <dgm:spPr/>
    </dgm:pt>
    <dgm:pt modelId="{5BBB5595-27FC-48B7-BACD-C24001E97BB9}" type="pres">
      <dgm:prSet presAssocID="{2BEED63B-14C8-488D-98FF-5CCA48DF65A2}" presName="node" presStyleLbl="node1" presStyleIdx="5" presStyleCnt="7">
        <dgm:presLayoutVars>
          <dgm:bulletEnabled val="1"/>
        </dgm:presLayoutVars>
      </dgm:prSet>
      <dgm:spPr/>
    </dgm:pt>
    <dgm:pt modelId="{D16C9CB7-D08C-4D2F-989D-186984231294}" type="pres">
      <dgm:prSet presAssocID="{2BEED63B-14C8-488D-98FF-5CCA48DF65A2}" presName="spNode" presStyleCnt="0"/>
      <dgm:spPr/>
    </dgm:pt>
    <dgm:pt modelId="{93E82A79-9ED7-4BC7-93FE-52FFCE3924B9}" type="pres">
      <dgm:prSet presAssocID="{042A8A3E-3AEE-434F-846E-E4DF121E0310}" presName="sibTrans" presStyleLbl="sibTrans1D1" presStyleIdx="5" presStyleCnt="7"/>
      <dgm:spPr/>
    </dgm:pt>
    <dgm:pt modelId="{9C3E2FDE-A446-41E2-951A-6E68AD2C3B79}" type="pres">
      <dgm:prSet presAssocID="{DF4C6E2E-0DBC-42A3-A461-DB32805FB7B4}" presName="node" presStyleLbl="node1" presStyleIdx="6" presStyleCnt="7">
        <dgm:presLayoutVars>
          <dgm:bulletEnabled val="1"/>
        </dgm:presLayoutVars>
      </dgm:prSet>
      <dgm:spPr/>
    </dgm:pt>
    <dgm:pt modelId="{403B2E23-6A10-4B60-A29E-41B1707FFCB7}" type="pres">
      <dgm:prSet presAssocID="{DF4C6E2E-0DBC-42A3-A461-DB32805FB7B4}" presName="spNode" presStyleCnt="0"/>
      <dgm:spPr/>
    </dgm:pt>
    <dgm:pt modelId="{F3BDCAEA-D287-4FC0-BD45-02F6B4A19717}" type="pres">
      <dgm:prSet presAssocID="{619D569B-587F-4B27-929E-DAAECB6EC74A}" presName="sibTrans" presStyleLbl="sibTrans1D1" presStyleIdx="6" presStyleCnt="7"/>
      <dgm:spPr/>
    </dgm:pt>
  </dgm:ptLst>
  <dgm:cxnLst>
    <dgm:cxn modelId="{95FE9402-B993-4FD0-A61E-765D4542BA10}" type="presOf" srcId="{CA7241D5-43AA-48A3-B0B2-A56910CD3756}" destId="{5229B6EB-0C8E-426A-A891-EAF3A9C5A665}" srcOrd="0" destOrd="0" presId="urn:microsoft.com/office/officeart/2005/8/layout/cycle6"/>
    <dgm:cxn modelId="{9544EA04-E9AD-4087-BA07-9557AB9AAE2E}" srcId="{A0DAF091-C883-4113-94D6-34395F7D2985}" destId="{369A3669-6C78-4598-ACC9-2BF6A997E399}" srcOrd="4" destOrd="0" parTransId="{6D381EAD-BEA8-483D-81FD-41E8D5A732BB}" sibTransId="{FD8EB463-78D1-4FC0-A394-C732FE311070}"/>
    <dgm:cxn modelId="{03953818-8E50-48E9-80CC-FA5E0CE608E8}" type="presOf" srcId="{2BEED63B-14C8-488D-98FF-5CCA48DF65A2}" destId="{5BBB5595-27FC-48B7-BACD-C24001E97BB9}" srcOrd="0" destOrd="0" presId="urn:microsoft.com/office/officeart/2005/8/layout/cycle6"/>
    <dgm:cxn modelId="{E9519A1C-130C-4108-9210-0FDF6F2463E5}" type="presOf" srcId="{A0DAF091-C883-4113-94D6-34395F7D2985}" destId="{FF6A63A9-9135-419C-9DA0-A05A0A5C329A}" srcOrd="0" destOrd="0" presId="urn:microsoft.com/office/officeart/2005/8/layout/cycle6"/>
    <dgm:cxn modelId="{8ACA5D2D-DBFE-4D0F-A151-63B99DC030EA}" type="presOf" srcId="{C5ABDA27-CE39-4856-B656-A1B188DC2A79}" destId="{FE9A34F6-0A9C-4A44-BE23-EEFF596C2CFF}" srcOrd="0" destOrd="0" presId="urn:microsoft.com/office/officeart/2005/8/layout/cycle6"/>
    <dgm:cxn modelId="{AAD28F3A-D82E-43EC-B073-6CE5765D5B55}" type="presOf" srcId="{A9C27EC3-5DE0-4C6B-8601-A70519434E61}" destId="{A572E900-D87E-4A7A-83F2-9838354C014E}" srcOrd="0" destOrd="0" presId="urn:microsoft.com/office/officeart/2005/8/layout/cycle6"/>
    <dgm:cxn modelId="{8B828546-D53D-49B0-994F-1263822484B6}" type="presOf" srcId="{FD8EB463-78D1-4FC0-A394-C732FE311070}" destId="{9D9778DC-05B6-447C-9C2E-80BBC3ABFE4E}" srcOrd="0" destOrd="0" presId="urn:microsoft.com/office/officeart/2005/8/layout/cycle6"/>
    <dgm:cxn modelId="{6FB6C146-1F3C-4EB7-96D7-D44B83C93249}" type="presOf" srcId="{DF4C6E2E-0DBC-42A3-A461-DB32805FB7B4}" destId="{9C3E2FDE-A446-41E2-951A-6E68AD2C3B79}" srcOrd="0" destOrd="0" presId="urn:microsoft.com/office/officeart/2005/8/layout/cycle6"/>
    <dgm:cxn modelId="{C617EE4B-2E03-4171-A41B-59820F5C1346}" type="presOf" srcId="{619D569B-587F-4B27-929E-DAAECB6EC74A}" destId="{F3BDCAEA-D287-4FC0-BD45-02F6B4A19717}" srcOrd="0" destOrd="0" presId="urn:microsoft.com/office/officeart/2005/8/layout/cycle6"/>
    <dgm:cxn modelId="{507D726C-9EC5-4ECC-B29E-3B854D75C5EB}" type="presOf" srcId="{6CC4D8B0-0C18-4760-80A6-6CA324E53244}" destId="{C64FD603-4D22-4D96-B55A-8F12AD61F1C3}" srcOrd="0" destOrd="0" presId="urn:microsoft.com/office/officeart/2005/8/layout/cycle6"/>
    <dgm:cxn modelId="{58A73651-7D42-4325-9C09-C7904E17AC62}" type="presOf" srcId="{042A8A3E-3AEE-434F-846E-E4DF121E0310}" destId="{93E82A79-9ED7-4BC7-93FE-52FFCE3924B9}" srcOrd="0" destOrd="0" presId="urn:microsoft.com/office/officeart/2005/8/layout/cycle6"/>
    <dgm:cxn modelId="{8F9E2159-2C2F-4208-AB46-3EA234E877F8}" type="presOf" srcId="{7A63FA4E-72B6-4EEF-BBA6-F162F8A9BBAD}" destId="{B9B042A9-A7B9-460E-A38C-57930BED3030}" srcOrd="0" destOrd="0" presId="urn:microsoft.com/office/officeart/2005/8/layout/cycle6"/>
    <dgm:cxn modelId="{8A97317A-DC7E-4FDE-91C4-31E28041A264}" srcId="{A0DAF091-C883-4113-94D6-34395F7D2985}" destId="{DF4C6E2E-0DBC-42A3-A461-DB32805FB7B4}" srcOrd="6" destOrd="0" parTransId="{C9B3D781-E3EE-478E-B46D-3A84AC28BB34}" sibTransId="{619D569B-587F-4B27-929E-DAAECB6EC74A}"/>
    <dgm:cxn modelId="{B219685A-618D-4DC3-9351-FF6E43079E3B}" srcId="{A0DAF091-C883-4113-94D6-34395F7D2985}" destId="{2BEED63B-14C8-488D-98FF-5CCA48DF65A2}" srcOrd="5" destOrd="0" parTransId="{E3C9F9EB-ED8C-41F3-A7E1-5B344D401816}" sibTransId="{042A8A3E-3AEE-434F-846E-E4DF121E0310}"/>
    <dgm:cxn modelId="{9E992C85-59B6-450E-8137-DE03B8BF2346}" srcId="{A0DAF091-C883-4113-94D6-34395F7D2985}" destId="{8C06CC08-78D1-4DA8-8500-9B65AFB6AF22}" srcOrd="1" destOrd="0" parTransId="{2D8AD71B-F39B-44B2-9AA5-2D3BCB211174}" sibTransId="{CA7241D5-43AA-48A3-B0B2-A56910CD3756}"/>
    <dgm:cxn modelId="{6BA13186-979D-45EB-B583-B3387FCAE93C}" srcId="{A0DAF091-C883-4113-94D6-34395F7D2985}" destId="{C5ABDA27-CE39-4856-B656-A1B188DC2A79}" srcOrd="2" destOrd="0" parTransId="{18217575-C612-42A7-8FDA-90548D0CE6C5}" sibTransId="{6CC4D8B0-0C18-4760-80A6-6CA324E53244}"/>
    <dgm:cxn modelId="{96F0CDAC-766F-40B3-B121-9115D9B1B0C4}" type="presOf" srcId="{8C06CC08-78D1-4DA8-8500-9B65AFB6AF22}" destId="{1F57CB2E-1B71-430C-A414-7721802F2807}" srcOrd="0" destOrd="0" presId="urn:microsoft.com/office/officeart/2005/8/layout/cycle6"/>
    <dgm:cxn modelId="{C39EE6AF-9B7D-4499-AE2F-80DE2C8A3E4E}" srcId="{A0DAF091-C883-4113-94D6-34395F7D2985}" destId="{85EBC61E-CD37-44F8-8333-948F264531C4}" srcOrd="3" destOrd="0" parTransId="{1D573BB1-48FA-431D-9D4F-6F193A40CC48}" sibTransId="{7A63FA4E-72B6-4EEF-BBA6-F162F8A9BBAD}"/>
    <dgm:cxn modelId="{2B479BB3-04E4-4AEE-8799-45DA581DFA60}" type="presOf" srcId="{604DB673-2B92-4DBF-A71A-CF4759FE38DC}" destId="{78ED6012-45C9-44EA-85E0-2BA0DBB0DE57}" srcOrd="0" destOrd="0" presId="urn:microsoft.com/office/officeart/2005/8/layout/cycle6"/>
    <dgm:cxn modelId="{755C7FB5-8300-4B77-B1D8-44C964C2077F}" srcId="{A0DAF091-C883-4113-94D6-34395F7D2985}" destId="{A9C27EC3-5DE0-4C6B-8601-A70519434E61}" srcOrd="0" destOrd="0" parTransId="{5CFD162F-F1B4-45EB-9DB6-DBCE850DA233}" sibTransId="{604DB673-2B92-4DBF-A71A-CF4759FE38DC}"/>
    <dgm:cxn modelId="{BA90D8C2-EEB3-4547-A6CD-3348DA79A719}" type="presOf" srcId="{85EBC61E-CD37-44F8-8333-948F264531C4}" destId="{117C0362-8E6C-4A00-8495-43A4B7D663E8}" srcOrd="0" destOrd="0" presId="urn:microsoft.com/office/officeart/2005/8/layout/cycle6"/>
    <dgm:cxn modelId="{127B84D3-D326-43B1-B90C-3CFFD2F9C150}" type="presOf" srcId="{369A3669-6C78-4598-ACC9-2BF6A997E399}" destId="{E526B928-D612-4BEF-84A8-4BF115193098}" srcOrd="0" destOrd="0" presId="urn:microsoft.com/office/officeart/2005/8/layout/cycle6"/>
    <dgm:cxn modelId="{04DA1E69-C34E-426F-B92F-78FC1898965E}" type="presParOf" srcId="{FF6A63A9-9135-419C-9DA0-A05A0A5C329A}" destId="{A572E900-D87E-4A7A-83F2-9838354C014E}" srcOrd="0" destOrd="0" presId="urn:microsoft.com/office/officeart/2005/8/layout/cycle6"/>
    <dgm:cxn modelId="{87F8D6D5-B23E-4F96-88CB-5BC3601E169B}" type="presParOf" srcId="{FF6A63A9-9135-419C-9DA0-A05A0A5C329A}" destId="{5D59BDE9-BDB5-44BF-B424-BAAB4D60AC2B}" srcOrd="1" destOrd="0" presId="urn:microsoft.com/office/officeart/2005/8/layout/cycle6"/>
    <dgm:cxn modelId="{6BED905C-CC92-4E8B-B200-B911791F397F}" type="presParOf" srcId="{FF6A63A9-9135-419C-9DA0-A05A0A5C329A}" destId="{78ED6012-45C9-44EA-85E0-2BA0DBB0DE57}" srcOrd="2" destOrd="0" presId="urn:microsoft.com/office/officeart/2005/8/layout/cycle6"/>
    <dgm:cxn modelId="{1D2ACCA7-DE9C-4927-B577-A5FD960A2BC4}" type="presParOf" srcId="{FF6A63A9-9135-419C-9DA0-A05A0A5C329A}" destId="{1F57CB2E-1B71-430C-A414-7721802F2807}" srcOrd="3" destOrd="0" presId="urn:microsoft.com/office/officeart/2005/8/layout/cycle6"/>
    <dgm:cxn modelId="{49C59201-4A06-43CD-BADD-B426C53647C5}" type="presParOf" srcId="{FF6A63A9-9135-419C-9DA0-A05A0A5C329A}" destId="{8B07F377-C77A-4A01-B99B-9B76A82B32E3}" srcOrd="4" destOrd="0" presId="urn:microsoft.com/office/officeart/2005/8/layout/cycle6"/>
    <dgm:cxn modelId="{269E5088-7B45-45D3-BC20-B8BC3D38954B}" type="presParOf" srcId="{FF6A63A9-9135-419C-9DA0-A05A0A5C329A}" destId="{5229B6EB-0C8E-426A-A891-EAF3A9C5A665}" srcOrd="5" destOrd="0" presId="urn:microsoft.com/office/officeart/2005/8/layout/cycle6"/>
    <dgm:cxn modelId="{AEEB307C-A0E1-410B-A70D-9342CBA253F8}" type="presParOf" srcId="{FF6A63A9-9135-419C-9DA0-A05A0A5C329A}" destId="{FE9A34F6-0A9C-4A44-BE23-EEFF596C2CFF}" srcOrd="6" destOrd="0" presId="urn:microsoft.com/office/officeart/2005/8/layout/cycle6"/>
    <dgm:cxn modelId="{471DD935-8821-4E88-ABE2-AA07CE44B257}" type="presParOf" srcId="{FF6A63A9-9135-419C-9DA0-A05A0A5C329A}" destId="{04050EC6-B7C3-4CFD-B536-3382BB381021}" srcOrd="7" destOrd="0" presId="urn:microsoft.com/office/officeart/2005/8/layout/cycle6"/>
    <dgm:cxn modelId="{03A24CBB-3BE7-43DA-8617-A898A122671B}" type="presParOf" srcId="{FF6A63A9-9135-419C-9DA0-A05A0A5C329A}" destId="{C64FD603-4D22-4D96-B55A-8F12AD61F1C3}" srcOrd="8" destOrd="0" presId="urn:microsoft.com/office/officeart/2005/8/layout/cycle6"/>
    <dgm:cxn modelId="{F9821A99-42DC-42FB-80E3-8B64DCBD9214}" type="presParOf" srcId="{FF6A63A9-9135-419C-9DA0-A05A0A5C329A}" destId="{117C0362-8E6C-4A00-8495-43A4B7D663E8}" srcOrd="9" destOrd="0" presId="urn:microsoft.com/office/officeart/2005/8/layout/cycle6"/>
    <dgm:cxn modelId="{C649D17F-3D9F-45C5-BA46-E7F467F912AF}" type="presParOf" srcId="{FF6A63A9-9135-419C-9DA0-A05A0A5C329A}" destId="{FD22E4E4-773D-460B-8D73-4BE9E5D26434}" srcOrd="10" destOrd="0" presId="urn:microsoft.com/office/officeart/2005/8/layout/cycle6"/>
    <dgm:cxn modelId="{79EE14D4-2BD2-4180-A36F-FAD47714161F}" type="presParOf" srcId="{FF6A63A9-9135-419C-9DA0-A05A0A5C329A}" destId="{B9B042A9-A7B9-460E-A38C-57930BED3030}" srcOrd="11" destOrd="0" presId="urn:microsoft.com/office/officeart/2005/8/layout/cycle6"/>
    <dgm:cxn modelId="{53D88F8B-660D-437F-9C85-49C940FC38FB}" type="presParOf" srcId="{FF6A63A9-9135-419C-9DA0-A05A0A5C329A}" destId="{E526B928-D612-4BEF-84A8-4BF115193098}" srcOrd="12" destOrd="0" presId="urn:microsoft.com/office/officeart/2005/8/layout/cycle6"/>
    <dgm:cxn modelId="{0AE23E6E-3878-488C-B512-DDE11B2FACDB}" type="presParOf" srcId="{FF6A63A9-9135-419C-9DA0-A05A0A5C329A}" destId="{04513460-B437-4CD9-B6E5-89A55300EB53}" srcOrd="13" destOrd="0" presId="urn:microsoft.com/office/officeart/2005/8/layout/cycle6"/>
    <dgm:cxn modelId="{3892B06B-3D36-43A4-95A6-1D7C8AC3A114}" type="presParOf" srcId="{FF6A63A9-9135-419C-9DA0-A05A0A5C329A}" destId="{9D9778DC-05B6-447C-9C2E-80BBC3ABFE4E}" srcOrd="14" destOrd="0" presId="urn:microsoft.com/office/officeart/2005/8/layout/cycle6"/>
    <dgm:cxn modelId="{126DF07E-4A05-4821-BE97-A8BF34337D11}" type="presParOf" srcId="{FF6A63A9-9135-419C-9DA0-A05A0A5C329A}" destId="{5BBB5595-27FC-48B7-BACD-C24001E97BB9}" srcOrd="15" destOrd="0" presId="urn:microsoft.com/office/officeart/2005/8/layout/cycle6"/>
    <dgm:cxn modelId="{BD63A7FF-A5C5-470C-B092-BE9B232A63C3}" type="presParOf" srcId="{FF6A63A9-9135-419C-9DA0-A05A0A5C329A}" destId="{D16C9CB7-D08C-4D2F-989D-186984231294}" srcOrd="16" destOrd="0" presId="urn:microsoft.com/office/officeart/2005/8/layout/cycle6"/>
    <dgm:cxn modelId="{41A15609-33E6-4A08-A3B5-5861B38B4414}" type="presParOf" srcId="{FF6A63A9-9135-419C-9DA0-A05A0A5C329A}" destId="{93E82A79-9ED7-4BC7-93FE-52FFCE3924B9}" srcOrd="17" destOrd="0" presId="urn:microsoft.com/office/officeart/2005/8/layout/cycle6"/>
    <dgm:cxn modelId="{AB83665B-344E-465F-B740-BBBB61E1572C}" type="presParOf" srcId="{FF6A63A9-9135-419C-9DA0-A05A0A5C329A}" destId="{9C3E2FDE-A446-41E2-951A-6E68AD2C3B79}" srcOrd="18" destOrd="0" presId="urn:microsoft.com/office/officeart/2005/8/layout/cycle6"/>
    <dgm:cxn modelId="{964438FF-FC7F-45F7-8DFB-E1E3DC07C1F9}" type="presParOf" srcId="{FF6A63A9-9135-419C-9DA0-A05A0A5C329A}" destId="{403B2E23-6A10-4B60-A29E-41B1707FFCB7}" srcOrd="19" destOrd="0" presId="urn:microsoft.com/office/officeart/2005/8/layout/cycle6"/>
    <dgm:cxn modelId="{DE6E6382-97CD-4B29-9851-C404740CBA3D}" type="presParOf" srcId="{FF6A63A9-9135-419C-9DA0-A05A0A5C329A}" destId="{F3BDCAEA-D287-4FC0-BD45-02F6B4A19717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BD3638-AE70-4AAB-B8B1-25A9BC2FF11A}" type="doc">
      <dgm:prSet loTypeId="urn:microsoft.com/office/officeart/2005/8/layout/radial1" loCatId="cycle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C72D6272-4324-44D9-B266-12C5BAEA461D}">
      <dgm:prSet phldrT="[Texte]" custT="1"/>
      <dgm:spPr>
        <a:solidFill>
          <a:srgbClr val="F07817"/>
        </a:solidFill>
      </dgm:spPr>
      <dgm:t>
        <a:bodyPr/>
        <a:lstStyle/>
        <a:p>
          <a:r>
            <a:rPr lang="fr-FR" sz="1600" b="1" dirty="0">
              <a:latin typeface="Century Gothic" panose="020B0502020202020204" pitchFamily="34" charset="0"/>
            </a:rPr>
            <a:t>SERVICES</a:t>
          </a:r>
        </a:p>
      </dgm:t>
    </dgm:pt>
    <dgm:pt modelId="{864677A6-1E50-45B4-9E1B-E3BA6AD60811}" type="parTrans" cxnId="{CB1C1F68-8321-4BF5-9862-DDA81F3B069E}">
      <dgm:prSet/>
      <dgm:spPr/>
      <dgm:t>
        <a:bodyPr/>
        <a:lstStyle/>
        <a:p>
          <a:endParaRPr lang="fr-FR"/>
        </a:p>
      </dgm:t>
    </dgm:pt>
    <dgm:pt modelId="{28ECAC8D-E7A9-43D8-A447-F7500C28D7F0}" type="sibTrans" cxnId="{CB1C1F68-8321-4BF5-9862-DDA81F3B069E}">
      <dgm:prSet/>
      <dgm:spPr/>
      <dgm:t>
        <a:bodyPr/>
        <a:lstStyle/>
        <a:p>
          <a:endParaRPr lang="fr-FR"/>
        </a:p>
      </dgm:t>
    </dgm:pt>
    <dgm:pt modelId="{BFD23198-8E84-4AFC-B725-6BF6FEC86CFD}">
      <dgm:prSet phldrT="[Texte]" custT="1"/>
      <dgm:spPr>
        <a:solidFill>
          <a:schemeClr val="bg1"/>
        </a:solidFill>
      </dgm:spPr>
      <dgm:t>
        <a:bodyPr/>
        <a:lstStyle/>
        <a:p>
          <a:r>
            <a:rPr lang="fr-FR" sz="2400" b="1" dirty="0">
              <a:solidFill>
                <a:srgbClr val="2DA333"/>
              </a:solidFill>
              <a:latin typeface="Century Gothic" panose="020B0502020202020204" pitchFamily="34" charset="0"/>
            </a:rPr>
            <a:t>02</a:t>
          </a:r>
          <a:br>
            <a:rPr lang="fr-FR" sz="2400" dirty="0">
              <a:solidFill>
                <a:srgbClr val="F07817"/>
              </a:solidFill>
              <a:latin typeface="Century Gothic" panose="020B0502020202020204" pitchFamily="34" charset="0"/>
            </a:rPr>
          </a:br>
          <a:r>
            <a:rPr lang="fr-FR" sz="1200" b="1" dirty="0">
              <a:solidFill>
                <a:schemeClr val="tx1"/>
              </a:solidFill>
              <a:latin typeface="Century Gothic" panose="020B0502020202020204" pitchFamily="34" charset="0"/>
            </a:rPr>
            <a:t>ASSETS</a:t>
          </a:r>
        </a:p>
      </dgm:t>
    </dgm:pt>
    <dgm:pt modelId="{C011905D-BE71-4913-929E-4380B5C3619F}" type="parTrans" cxnId="{AA9D7237-F66C-4B72-B957-000F24915116}">
      <dgm:prSet/>
      <dgm:spPr/>
      <dgm:t>
        <a:bodyPr/>
        <a:lstStyle/>
        <a:p>
          <a:endParaRPr lang="fr-FR"/>
        </a:p>
      </dgm:t>
    </dgm:pt>
    <dgm:pt modelId="{78A0C343-3FD0-4C97-A798-23B8B0ABAEE6}" type="sibTrans" cxnId="{AA9D7237-F66C-4B72-B957-000F24915116}">
      <dgm:prSet/>
      <dgm:spPr/>
      <dgm:t>
        <a:bodyPr/>
        <a:lstStyle/>
        <a:p>
          <a:endParaRPr lang="fr-FR"/>
        </a:p>
      </dgm:t>
    </dgm:pt>
    <dgm:pt modelId="{55969632-9460-4201-89BF-4F674DD5377A}">
      <dgm:prSet phldrT="[Texte]" custT="1"/>
      <dgm:spPr>
        <a:solidFill>
          <a:schemeClr val="bg1"/>
        </a:solidFill>
      </dgm:spPr>
      <dgm:t>
        <a:bodyPr/>
        <a:lstStyle/>
        <a:p>
          <a:r>
            <a:rPr lang="fr-FR" sz="2400" b="1" dirty="0">
              <a:solidFill>
                <a:srgbClr val="2DA333"/>
              </a:solidFill>
              <a:latin typeface="Century Gothic" panose="020B0502020202020204" pitchFamily="34" charset="0"/>
            </a:rPr>
            <a:t>01</a:t>
          </a:r>
          <a:r>
            <a:rPr lang="fr-FR" sz="2400" dirty="0">
              <a:solidFill>
                <a:srgbClr val="F07817"/>
              </a:solidFill>
              <a:latin typeface="Century Gothic" panose="020B0502020202020204" pitchFamily="34" charset="0"/>
            </a:rPr>
            <a:t>  </a:t>
          </a:r>
          <a:r>
            <a:rPr lang="fr-FR" sz="1200" b="1" dirty="0">
              <a:solidFill>
                <a:schemeClr val="tx1"/>
              </a:solidFill>
              <a:latin typeface="Century Gothic" panose="020B0502020202020204" pitchFamily="34" charset="0"/>
            </a:rPr>
            <a:t>AFFICHES</a:t>
          </a:r>
        </a:p>
      </dgm:t>
    </dgm:pt>
    <dgm:pt modelId="{08FEC2B7-3BCE-44B3-84F4-994230740210}" type="parTrans" cxnId="{D4C3682D-30E8-4FD5-9325-D5051B6DFE32}">
      <dgm:prSet/>
      <dgm:spPr/>
      <dgm:t>
        <a:bodyPr/>
        <a:lstStyle/>
        <a:p>
          <a:endParaRPr lang="fr-FR"/>
        </a:p>
      </dgm:t>
    </dgm:pt>
    <dgm:pt modelId="{5470AF0D-BEBE-4F18-A77B-7AD2C648193D}" type="sibTrans" cxnId="{D4C3682D-30E8-4FD5-9325-D5051B6DFE32}">
      <dgm:prSet/>
      <dgm:spPr/>
      <dgm:t>
        <a:bodyPr/>
        <a:lstStyle/>
        <a:p>
          <a:endParaRPr lang="fr-FR"/>
        </a:p>
      </dgm:t>
    </dgm:pt>
    <dgm:pt modelId="{B7E05975-626C-4264-880D-3C37CEB4150C}">
      <dgm:prSet phldrT="[Texte]" custT="1"/>
      <dgm:spPr>
        <a:solidFill>
          <a:schemeClr val="bg1"/>
        </a:solidFill>
      </dgm:spPr>
      <dgm:t>
        <a:bodyPr/>
        <a:lstStyle/>
        <a:p>
          <a:r>
            <a:rPr lang="fr-FR" sz="2400" b="1" dirty="0">
              <a:solidFill>
                <a:srgbClr val="F07817"/>
              </a:solidFill>
              <a:latin typeface="Century Gothic" panose="020B0502020202020204" pitchFamily="34" charset="0"/>
            </a:rPr>
            <a:t>05</a:t>
          </a:r>
          <a:r>
            <a:rPr lang="fr-FR" sz="2400" dirty="0">
              <a:solidFill>
                <a:srgbClr val="F07817"/>
              </a:solidFill>
              <a:latin typeface="Century Gothic" panose="020B0502020202020204" pitchFamily="34" charset="0"/>
            </a:rPr>
            <a:t> </a:t>
          </a:r>
          <a:r>
            <a:rPr lang="fr-FR" sz="850" b="1" dirty="0">
              <a:solidFill>
                <a:schemeClr val="tx1"/>
              </a:solidFill>
              <a:latin typeface="Century Gothic" panose="020B0502020202020204" pitchFamily="34" charset="0"/>
            </a:rPr>
            <a:t>DOCUMENTATIONS</a:t>
          </a:r>
        </a:p>
      </dgm:t>
    </dgm:pt>
    <dgm:pt modelId="{76FA56AD-42F2-4203-A803-36A754D500CB}" type="parTrans" cxnId="{697609BA-B85D-46F9-98F4-00F23E9DE03F}">
      <dgm:prSet/>
      <dgm:spPr/>
      <dgm:t>
        <a:bodyPr/>
        <a:lstStyle/>
        <a:p>
          <a:endParaRPr lang="fr-FR"/>
        </a:p>
      </dgm:t>
    </dgm:pt>
    <dgm:pt modelId="{D5B15E71-D808-43E2-8307-E4BDB9236678}" type="sibTrans" cxnId="{697609BA-B85D-46F9-98F4-00F23E9DE03F}">
      <dgm:prSet/>
      <dgm:spPr/>
      <dgm:t>
        <a:bodyPr/>
        <a:lstStyle/>
        <a:p>
          <a:endParaRPr lang="fr-FR"/>
        </a:p>
      </dgm:t>
    </dgm:pt>
    <dgm:pt modelId="{AEA04D95-07B3-4B83-A3DB-8121650F3771}">
      <dgm:prSet phldrT="[Texte]" custT="1"/>
      <dgm:spPr>
        <a:solidFill>
          <a:schemeClr val="bg1"/>
        </a:solidFill>
      </dgm:spPr>
      <dgm:t>
        <a:bodyPr/>
        <a:lstStyle/>
        <a:p>
          <a:r>
            <a:rPr lang="fr-FR" sz="2400" b="1" dirty="0">
              <a:solidFill>
                <a:srgbClr val="F07817"/>
              </a:solidFill>
              <a:latin typeface="Century Gothic" panose="020B0502020202020204" pitchFamily="34" charset="0"/>
            </a:rPr>
            <a:t>02</a:t>
          </a:r>
          <a:r>
            <a:rPr lang="fr-FR" sz="2400" dirty="0">
              <a:solidFill>
                <a:srgbClr val="F07817"/>
              </a:solidFill>
              <a:latin typeface="Century Gothic" panose="020B0502020202020204" pitchFamily="34" charset="0"/>
            </a:rPr>
            <a:t> </a:t>
          </a:r>
          <a:r>
            <a:rPr lang="fr-FR" sz="1200" b="1" dirty="0">
              <a:solidFill>
                <a:schemeClr val="tx1"/>
              </a:solidFill>
              <a:latin typeface="Century Gothic" panose="020B0502020202020204" pitchFamily="34" charset="0"/>
            </a:rPr>
            <a:t>TRADUCTIONS</a:t>
          </a:r>
        </a:p>
      </dgm:t>
    </dgm:pt>
    <dgm:pt modelId="{D542F062-1C99-4ED5-900B-9CE3B5C06F9C}" type="parTrans" cxnId="{1CC0B3F3-A4CC-4CD7-A522-D0F0BC9EA513}">
      <dgm:prSet/>
      <dgm:spPr/>
      <dgm:t>
        <a:bodyPr/>
        <a:lstStyle/>
        <a:p>
          <a:endParaRPr lang="fr-FR"/>
        </a:p>
      </dgm:t>
    </dgm:pt>
    <dgm:pt modelId="{99BF29BA-6C1C-427A-903D-935924717FC1}" type="sibTrans" cxnId="{1CC0B3F3-A4CC-4CD7-A522-D0F0BC9EA513}">
      <dgm:prSet/>
      <dgm:spPr/>
      <dgm:t>
        <a:bodyPr/>
        <a:lstStyle/>
        <a:p>
          <a:endParaRPr lang="fr-FR"/>
        </a:p>
      </dgm:t>
    </dgm:pt>
    <dgm:pt modelId="{86D3ED93-E0C6-4D5A-8DAF-E246FCEC5278}">
      <dgm:prSet phldrT="[Texte]" custT="1"/>
      <dgm:spPr>
        <a:solidFill>
          <a:schemeClr val="bg1"/>
        </a:solidFill>
      </dgm:spPr>
      <dgm:t>
        <a:bodyPr/>
        <a:lstStyle/>
        <a:p>
          <a:r>
            <a:rPr lang="fr-FR" sz="2400" b="1" dirty="0">
              <a:solidFill>
                <a:srgbClr val="2DA333"/>
              </a:solidFill>
              <a:latin typeface="Century Gothic" panose="020B0502020202020204" pitchFamily="34" charset="0"/>
            </a:rPr>
            <a:t>01</a:t>
          </a:r>
          <a:r>
            <a:rPr lang="fr-FR" sz="2400" dirty="0">
              <a:solidFill>
                <a:srgbClr val="F07817"/>
              </a:solidFill>
              <a:latin typeface="Century Gothic" panose="020B0502020202020204" pitchFamily="34" charset="0"/>
            </a:rPr>
            <a:t>    </a:t>
          </a:r>
          <a:r>
            <a:rPr lang="fr-FR" sz="1200" b="1" dirty="0">
              <a:solidFill>
                <a:schemeClr val="tx1"/>
              </a:solidFill>
              <a:latin typeface="Century Gothic" panose="020B0502020202020204" pitchFamily="34" charset="0"/>
            </a:rPr>
            <a:t>VIDEOS</a:t>
          </a:r>
        </a:p>
      </dgm:t>
    </dgm:pt>
    <dgm:pt modelId="{3A866168-E2BC-4040-9DED-B64E93E1A740}" type="parTrans" cxnId="{856D0FC1-37A6-437C-B25B-CCB3562AD0E8}">
      <dgm:prSet/>
      <dgm:spPr/>
      <dgm:t>
        <a:bodyPr/>
        <a:lstStyle/>
        <a:p>
          <a:endParaRPr lang="fr-FR"/>
        </a:p>
      </dgm:t>
    </dgm:pt>
    <dgm:pt modelId="{06252F8F-7630-4AA6-9662-7D7814C6FC3C}" type="sibTrans" cxnId="{856D0FC1-37A6-437C-B25B-CCB3562AD0E8}">
      <dgm:prSet/>
      <dgm:spPr/>
      <dgm:t>
        <a:bodyPr/>
        <a:lstStyle/>
        <a:p>
          <a:endParaRPr lang="fr-FR"/>
        </a:p>
      </dgm:t>
    </dgm:pt>
    <dgm:pt modelId="{CE7BBC14-9DD4-41F9-B8E3-ED8189653B17}" type="pres">
      <dgm:prSet presAssocID="{35BD3638-AE70-4AAB-B8B1-25A9BC2FF11A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250BDD1-A822-4E75-8D55-A1D399737C77}" type="pres">
      <dgm:prSet presAssocID="{C72D6272-4324-44D9-B266-12C5BAEA461D}" presName="centerShape" presStyleLbl="node0" presStyleIdx="0" presStyleCnt="1"/>
      <dgm:spPr/>
    </dgm:pt>
    <dgm:pt modelId="{EF91D8AB-DD4D-4933-9F88-A9F2223D838E}" type="pres">
      <dgm:prSet presAssocID="{C011905D-BE71-4913-929E-4380B5C3619F}" presName="Name9" presStyleLbl="parChTrans1D2" presStyleIdx="0" presStyleCnt="5"/>
      <dgm:spPr/>
    </dgm:pt>
    <dgm:pt modelId="{492C9E2E-FD92-4D23-BA8D-79EDA912835F}" type="pres">
      <dgm:prSet presAssocID="{C011905D-BE71-4913-929E-4380B5C3619F}" presName="connTx" presStyleLbl="parChTrans1D2" presStyleIdx="0" presStyleCnt="5"/>
      <dgm:spPr/>
    </dgm:pt>
    <dgm:pt modelId="{4380943D-F906-4628-808E-D12C6A13F315}" type="pres">
      <dgm:prSet presAssocID="{BFD23198-8E84-4AFC-B725-6BF6FEC86CFD}" presName="node" presStyleLbl="node1" presStyleIdx="0" presStyleCnt="5">
        <dgm:presLayoutVars>
          <dgm:bulletEnabled val="1"/>
        </dgm:presLayoutVars>
      </dgm:prSet>
      <dgm:spPr/>
    </dgm:pt>
    <dgm:pt modelId="{787D07AE-85CC-4CE6-8526-7B8283577A58}" type="pres">
      <dgm:prSet presAssocID="{08FEC2B7-3BCE-44B3-84F4-994230740210}" presName="Name9" presStyleLbl="parChTrans1D2" presStyleIdx="1" presStyleCnt="5"/>
      <dgm:spPr/>
    </dgm:pt>
    <dgm:pt modelId="{4DF254C3-28BA-4A13-B387-E5B2967289C8}" type="pres">
      <dgm:prSet presAssocID="{08FEC2B7-3BCE-44B3-84F4-994230740210}" presName="connTx" presStyleLbl="parChTrans1D2" presStyleIdx="1" presStyleCnt="5"/>
      <dgm:spPr/>
    </dgm:pt>
    <dgm:pt modelId="{D325D6B2-863D-4CD2-AAC8-397B8F5B9225}" type="pres">
      <dgm:prSet presAssocID="{55969632-9460-4201-89BF-4F674DD5377A}" presName="node" presStyleLbl="node1" presStyleIdx="1" presStyleCnt="5">
        <dgm:presLayoutVars>
          <dgm:bulletEnabled val="1"/>
        </dgm:presLayoutVars>
      </dgm:prSet>
      <dgm:spPr/>
    </dgm:pt>
    <dgm:pt modelId="{A6A667F4-B511-4070-B113-7E7841CFA5FF}" type="pres">
      <dgm:prSet presAssocID="{76FA56AD-42F2-4203-A803-36A754D500CB}" presName="Name9" presStyleLbl="parChTrans1D2" presStyleIdx="2" presStyleCnt="5"/>
      <dgm:spPr/>
    </dgm:pt>
    <dgm:pt modelId="{66929C1F-1960-4C97-BA83-157C1F723FCC}" type="pres">
      <dgm:prSet presAssocID="{76FA56AD-42F2-4203-A803-36A754D500CB}" presName="connTx" presStyleLbl="parChTrans1D2" presStyleIdx="2" presStyleCnt="5"/>
      <dgm:spPr/>
    </dgm:pt>
    <dgm:pt modelId="{0DDBA14A-F773-442F-9034-CA7ADDB8A526}" type="pres">
      <dgm:prSet presAssocID="{B7E05975-626C-4264-880D-3C37CEB4150C}" presName="node" presStyleLbl="node1" presStyleIdx="2" presStyleCnt="5">
        <dgm:presLayoutVars>
          <dgm:bulletEnabled val="1"/>
        </dgm:presLayoutVars>
      </dgm:prSet>
      <dgm:spPr/>
    </dgm:pt>
    <dgm:pt modelId="{BEDBB527-38DD-42AE-8990-27C2FFA1E48D}" type="pres">
      <dgm:prSet presAssocID="{D542F062-1C99-4ED5-900B-9CE3B5C06F9C}" presName="Name9" presStyleLbl="parChTrans1D2" presStyleIdx="3" presStyleCnt="5"/>
      <dgm:spPr/>
    </dgm:pt>
    <dgm:pt modelId="{59109869-1DAA-477D-8C39-C2389D43F257}" type="pres">
      <dgm:prSet presAssocID="{D542F062-1C99-4ED5-900B-9CE3B5C06F9C}" presName="connTx" presStyleLbl="parChTrans1D2" presStyleIdx="3" presStyleCnt="5"/>
      <dgm:spPr/>
    </dgm:pt>
    <dgm:pt modelId="{2D0A4D32-6133-4BE3-A13F-6059D542DA8D}" type="pres">
      <dgm:prSet presAssocID="{AEA04D95-07B3-4B83-A3DB-8121650F3771}" presName="node" presStyleLbl="node1" presStyleIdx="3" presStyleCnt="5">
        <dgm:presLayoutVars>
          <dgm:bulletEnabled val="1"/>
        </dgm:presLayoutVars>
      </dgm:prSet>
      <dgm:spPr/>
    </dgm:pt>
    <dgm:pt modelId="{3DB063D1-2A3A-42AB-87E8-E1DA577F9EAF}" type="pres">
      <dgm:prSet presAssocID="{3A866168-E2BC-4040-9DED-B64E93E1A740}" presName="Name9" presStyleLbl="parChTrans1D2" presStyleIdx="4" presStyleCnt="5"/>
      <dgm:spPr/>
    </dgm:pt>
    <dgm:pt modelId="{7D4EB03F-1DCC-4FA8-B11A-33399649EB6D}" type="pres">
      <dgm:prSet presAssocID="{3A866168-E2BC-4040-9DED-B64E93E1A740}" presName="connTx" presStyleLbl="parChTrans1D2" presStyleIdx="4" presStyleCnt="5"/>
      <dgm:spPr/>
    </dgm:pt>
    <dgm:pt modelId="{168E7714-9BD9-4234-A6C3-CC67D3E4257E}" type="pres">
      <dgm:prSet presAssocID="{86D3ED93-E0C6-4D5A-8DAF-E246FCEC5278}" presName="node" presStyleLbl="node1" presStyleIdx="4" presStyleCnt="5">
        <dgm:presLayoutVars>
          <dgm:bulletEnabled val="1"/>
        </dgm:presLayoutVars>
      </dgm:prSet>
      <dgm:spPr/>
    </dgm:pt>
  </dgm:ptLst>
  <dgm:cxnLst>
    <dgm:cxn modelId="{293E1C16-A377-467E-ADCA-7D5E8F693288}" type="presOf" srcId="{76FA56AD-42F2-4203-A803-36A754D500CB}" destId="{66929C1F-1960-4C97-BA83-157C1F723FCC}" srcOrd="1" destOrd="0" presId="urn:microsoft.com/office/officeart/2005/8/layout/radial1"/>
    <dgm:cxn modelId="{453A1317-C954-49F1-A586-F6F59AFBA643}" type="presOf" srcId="{B7E05975-626C-4264-880D-3C37CEB4150C}" destId="{0DDBA14A-F773-442F-9034-CA7ADDB8A526}" srcOrd="0" destOrd="0" presId="urn:microsoft.com/office/officeart/2005/8/layout/radial1"/>
    <dgm:cxn modelId="{D4C3682D-30E8-4FD5-9325-D5051B6DFE32}" srcId="{C72D6272-4324-44D9-B266-12C5BAEA461D}" destId="{55969632-9460-4201-89BF-4F674DD5377A}" srcOrd="1" destOrd="0" parTransId="{08FEC2B7-3BCE-44B3-84F4-994230740210}" sibTransId="{5470AF0D-BEBE-4F18-A77B-7AD2C648193D}"/>
    <dgm:cxn modelId="{AA9D7237-F66C-4B72-B957-000F24915116}" srcId="{C72D6272-4324-44D9-B266-12C5BAEA461D}" destId="{BFD23198-8E84-4AFC-B725-6BF6FEC86CFD}" srcOrd="0" destOrd="0" parTransId="{C011905D-BE71-4913-929E-4380B5C3619F}" sibTransId="{78A0C343-3FD0-4C97-A798-23B8B0ABAEE6}"/>
    <dgm:cxn modelId="{CB1C1F68-8321-4BF5-9862-DDA81F3B069E}" srcId="{35BD3638-AE70-4AAB-B8B1-25A9BC2FF11A}" destId="{C72D6272-4324-44D9-B266-12C5BAEA461D}" srcOrd="0" destOrd="0" parTransId="{864677A6-1E50-45B4-9E1B-E3BA6AD60811}" sibTransId="{28ECAC8D-E7A9-43D8-A447-F7500C28D7F0}"/>
    <dgm:cxn modelId="{4492D351-95CE-4401-9DD9-22F4878EDDD6}" type="presOf" srcId="{3A866168-E2BC-4040-9DED-B64E93E1A740}" destId="{3DB063D1-2A3A-42AB-87E8-E1DA577F9EAF}" srcOrd="0" destOrd="0" presId="urn:microsoft.com/office/officeart/2005/8/layout/radial1"/>
    <dgm:cxn modelId="{5841EA73-BA1E-48F1-941F-5AAD69B54AF1}" type="presOf" srcId="{3A866168-E2BC-4040-9DED-B64E93E1A740}" destId="{7D4EB03F-1DCC-4FA8-B11A-33399649EB6D}" srcOrd="1" destOrd="0" presId="urn:microsoft.com/office/officeart/2005/8/layout/radial1"/>
    <dgm:cxn modelId="{D8A6398B-169E-4167-B32C-EF86F431E107}" type="presOf" srcId="{35BD3638-AE70-4AAB-B8B1-25A9BC2FF11A}" destId="{CE7BBC14-9DD4-41F9-B8E3-ED8189653B17}" srcOrd="0" destOrd="0" presId="urn:microsoft.com/office/officeart/2005/8/layout/radial1"/>
    <dgm:cxn modelId="{2B039B8B-5D8E-436A-94CD-AA229F4F5BA6}" type="presOf" srcId="{AEA04D95-07B3-4B83-A3DB-8121650F3771}" destId="{2D0A4D32-6133-4BE3-A13F-6059D542DA8D}" srcOrd="0" destOrd="0" presId="urn:microsoft.com/office/officeart/2005/8/layout/radial1"/>
    <dgm:cxn modelId="{C2EAB9A1-8EAF-4E29-B161-DFE636F1D17D}" type="presOf" srcId="{D542F062-1C99-4ED5-900B-9CE3B5C06F9C}" destId="{59109869-1DAA-477D-8C39-C2389D43F257}" srcOrd="1" destOrd="0" presId="urn:microsoft.com/office/officeart/2005/8/layout/radial1"/>
    <dgm:cxn modelId="{697609BA-B85D-46F9-98F4-00F23E9DE03F}" srcId="{C72D6272-4324-44D9-B266-12C5BAEA461D}" destId="{B7E05975-626C-4264-880D-3C37CEB4150C}" srcOrd="2" destOrd="0" parTransId="{76FA56AD-42F2-4203-A803-36A754D500CB}" sibTransId="{D5B15E71-D808-43E2-8307-E4BDB9236678}"/>
    <dgm:cxn modelId="{AC391DC0-1B65-4E43-A129-5FAA74D31BE7}" type="presOf" srcId="{08FEC2B7-3BCE-44B3-84F4-994230740210}" destId="{4DF254C3-28BA-4A13-B387-E5B2967289C8}" srcOrd="1" destOrd="0" presId="urn:microsoft.com/office/officeart/2005/8/layout/radial1"/>
    <dgm:cxn modelId="{856D0FC1-37A6-437C-B25B-CCB3562AD0E8}" srcId="{C72D6272-4324-44D9-B266-12C5BAEA461D}" destId="{86D3ED93-E0C6-4D5A-8DAF-E246FCEC5278}" srcOrd="4" destOrd="0" parTransId="{3A866168-E2BC-4040-9DED-B64E93E1A740}" sibTransId="{06252F8F-7630-4AA6-9662-7D7814C6FC3C}"/>
    <dgm:cxn modelId="{8E1EE5CF-143D-4B13-8EB3-D952DAF51D15}" type="presOf" srcId="{C011905D-BE71-4913-929E-4380B5C3619F}" destId="{492C9E2E-FD92-4D23-BA8D-79EDA912835F}" srcOrd="1" destOrd="0" presId="urn:microsoft.com/office/officeart/2005/8/layout/radial1"/>
    <dgm:cxn modelId="{DAAFC4DD-6195-4043-9AA2-B894AD1799D4}" type="presOf" srcId="{C011905D-BE71-4913-929E-4380B5C3619F}" destId="{EF91D8AB-DD4D-4933-9F88-A9F2223D838E}" srcOrd="0" destOrd="0" presId="urn:microsoft.com/office/officeart/2005/8/layout/radial1"/>
    <dgm:cxn modelId="{970D9CDF-6A51-4A46-BE9F-B1601FDC762D}" type="presOf" srcId="{76FA56AD-42F2-4203-A803-36A754D500CB}" destId="{A6A667F4-B511-4070-B113-7E7841CFA5FF}" srcOrd="0" destOrd="0" presId="urn:microsoft.com/office/officeart/2005/8/layout/radial1"/>
    <dgm:cxn modelId="{962CA9E0-D303-4649-B544-8441BC5E9378}" type="presOf" srcId="{D542F062-1C99-4ED5-900B-9CE3B5C06F9C}" destId="{BEDBB527-38DD-42AE-8990-27C2FFA1E48D}" srcOrd="0" destOrd="0" presId="urn:microsoft.com/office/officeart/2005/8/layout/radial1"/>
    <dgm:cxn modelId="{E43703E2-8930-4E5D-A217-32044D8194D4}" type="presOf" srcId="{08FEC2B7-3BCE-44B3-84F4-994230740210}" destId="{787D07AE-85CC-4CE6-8526-7B8283577A58}" srcOrd="0" destOrd="0" presId="urn:microsoft.com/office/officeart/2005/8/layout/radial1"/>
    <dgm:cxn modelId="{9C1017E2-9A20-41A9-8DE0-FE4C8AE5D6D4}" type="presOf" srcId="{55969632-9460-4201-89BF-4F674DD5377A}" destId="{D325D6B2-863D-4CD2-AAC8-397B8F5B9225}" srcOrd="0" destOrd="0" presId="urn:microsoft.com/office/officeart/2005/8/layout/radial1"/>
    <dgm:cxn modelId="{F43189E4-06C6-4D66-9482-657DAC4ECB2B}" type="presOf" srcId="{86D3ED93-E0C6-4D5A-8DAF-E246FCEC5278}" destId="{168E7714-9BD9-4234-A6C3-CC67D3E4257E}" srcOrd="0" destOrd="0" presId="urn:microsoft.com/office/officeart/2005/8/layout/radial1"/>
    <dgm:cxn modelId="{31A9BAEE-178F-42D0-A681-499250124F9A}" type="presOf" srcId="{BFD23198-8E84-4AFC-B725-6BF6FEC86CFD}" destId="{4380943D-F906-4628-808E-D12C6A13F315}" srcOrd="0" destOrd="0" presId="urn:microsoft.com/office/officeart/2005/8/layout/radial1"/>
    <dgm:cxn modelId="{1CC0B3F3-A4CC-4CD7-A522-D0F0BC9EA513}" srcId="{C72D6272-4324-44D9-B266-12C5BAEA461D}" destId="{AEA04D95-07B3-4B83-A3DB-8121650F3771}" srcOrd="3" destOrd="0" parTransId="{D542F062-1C99-4ED5-900B-9CE3B5C06F9C}" sibTransId="{99BF29BA-6C1C-427A-903D-935924717FC1}"/>
    <dgm:cxn modelId="{002F6AFC-52B4-44C7-8252-FCBB3D7B1C7F}" type="presOf" srcId="{C72D6272-4324-44D9-B266-12C5BAEA461D}" destId="{D250BDD1-A822-4E75-8D55-A1D399737C77}" srcOrd="0" destOrd="0" presId="urn:microsoft.com/office/officeart/2005/8/layout/radial1"/>
    <dgm:cxn modelId="{7B2875FB-3F38-4F2F-B3B2-521B6C029CA2}" type="presParOf" srcId="{CE7BBC14-9DD4-41F9-B8E3-ED8189653B17}" destId="{D250BDD1-A822-4E75-8D55-A1D399737C77}" srcOrd="0" destOrd="0" presId="urn:microsoft.com/office/officeart/2005/8/layout/radial1"/>
    <dgm:cxn modelId="{D55CFEE9-9EEC-40B5-9D7B-DBB975BC2585}" type="presParOf" srcId="{CE7BBC14-9DD4-41F9-B8E3-ED8189653B17}" destId="{EF91D8AB-DD4D-4933-9F88-A9F2223D838E}" srcOrd="1" destOrd="0" presId="urn:microsoft.com/office/officeart/2005/8/layout/radial1"/>
    <dgm:cxn modelId="{0113F159-337A-4F7F-8C2E-4900C8E77E99}" type="presParOf" srcId="{EF91D8AB-DD4D-4933-9F88-A9F2223D838E}" destId="{492C9E2E-FD92-4D23-BA8D-79EDA912835F}" srcOrd="0" destOrd="0" presId="urn:microsoft.com/office/officeart/2005/8/layout/radial1"/>
    <dgm:cxn modelId="{DB0976D2-FFBF-4807-90CB-3F3D9ACCE975}" type="presParOf" srcId="{CE7BBC14-9DD4-41F9-B8E3-ED8189653B17}" destId="{4380943D-F906-4628-808E-D12C6A13F315}" srcOrd="2" destOrd="0" presId="urn:microsoft.com/office/officeart/2005/8/layout/radial1"/>
    <dgm:cxn modelId="{A9833CC2-A3DE-4E16-AC04-8ACE204F9A6C}" type="presParOf" srcId="{CE7BBC14-9DD4-41F9-B8E3-ED8189653B17}" destId="{787D07AE-85CC-4CE6-8526-7B8283577A58}" srcOrd="3" destOrd="0" presId="urn:microsoft.com/office/officeart/2005/8/layout/radial1"/>
    <dgm:cxn modelId="{2C9A6249-AE7B-4169-BCEE-6BC8DAB4C3FC}" type="presParOf" srcId="{787D07AE-85CC-4CE6-8526-7B8283577A58}" destId="{4DF254C3-28BA-4A13-B387-E5B2967289C8}" srcOrd="0" destOrd="0" presId="urn:microsoft.com/office/officeart/2005/8/layout/radial1"/>
    <dgm:cxn modelId="{B974CBA1-08A4-45B1-B01A-14A8E74AAFD0}" type="presParOf" srcId="{CE7BBC14-9DD4-41F9-B8E3-ED8189653B17}" destId="{D325D6B2-863D-4CD2-AAC8-397B8F5B9225}" srcOrd="4" destOrd="0" presId="urn:microsoft.com/office/officeart/2005/8/layout/radial1"/>
    <dgm:cxn modelId="{0BE67C83-A7A3-4B7D-855A-D7D326CDB2DB}" type="presParOf" srcId="{CE7BBC14-9DD4-41F9-B8E3-ED8189653B17}" destId="{A6A667F4-B511-4070-B113-7E7841CFA5FF}" srcOrd="5" destOrd="0" presId="urn:microsoft.com/office/officeart/2005/8/layout/radial1"/>
    <dgm:cxn modelId="{6FCC135B-AA97-4F7A-9EE9-E39918B0EC5C}" type="presParOf" srcId="{A6A667F4-B511-4070-B113-7E7841CFA5FF}" destId="{66929C1F-1960-4C97-BA83-157C1F723FCC}" srcOrd="0" destOrd="0" presId="urn:microsoft.com/office/officeart/2005/8/layout/radial1"/>
    <dgm:cxn modelId="{CDF9AC1F-3868-4848-BDD2-45ECC758DCA6}" type="presParOf" srcId="{CE7BBC14-9DD4-41F9-B8E3-ED8189653B17}" destId="{0DDBA14A-F773-442F-9034-CA7ADDB8A526}" srcOrd="6" destOrd="0" presId="urn:microsoft.com/office/officeart/2005/8/layout/radial1"/>
    <dgm:cxn modelId="{2837FC91-58A6-4B41-8D40-C3303BF95CA2}" type="presParOf" srcId="{CE7BBC14-9DD4-41F9-B8E3-ED8189653B17}" destId="{BEDBB527-38DD-42AE-8990-27C2FFA1E48D}" srcOrd="7" destOrd="0" presId="urn:microsoft.com/office/officeart/2005/8/layout/radial1"/>
    <dgm:cxn modelId="{E05FACFC-366A-48E2-8137-EF728CC71322}" type="presParOf" srcId="{BEDBB527-38DD-42AE-8990-27C2FFA1E48D}" destId="{59109869-1DAA-477D-8C39-C2389D43F257}" srcOrd="0" destOrd="0" presId="urn:microsoft.com/office/officeart/2005/8/layout/radial1"/>
    <dgm:cxn modelId="{1482EA2A-EEE0-4C89-94C8-11D511E0D7B9}" type="presParOf" srcId="{CE7BBC14-9DD4-41F9-B8E3-ED8189653B17}" destId="{2D0A4D32-6133-4BE3-A13F-6059D542DA8D}" srcOrd="8" destOrd="0" presId="urn:microsoft.com/office/officeart/2005/8/layout/radial1"/>
    <dgm:cxn modelId="{0085DD54-3E2E-4E40-8DAD-AD23A251CB4A}" type="presParOf" srcId="{CE7BBC14-9DD4-41F9-B8E3-ED8189653B17}" destId="{3DB063D1-2A3A-42AB-87E8-E1DA577F9EAF}" srcOrd="9" destOrd="0" presId="urn:microsoft.com/office/officeart/2005/8/layout/radial1"/>
    <dgm:cxn modelId="{DD6349DE-71A3-4992-BFD7-A492B9E768DD}" type="presParOf" srcId="{3DB063D1-2A3A-42AB-87E8-E1DA577F9EAF}" destId="{7D4EB03F-1DCC-4FA8-B11A-33399649EB6D}" srcOrd="0" destOrd="0" presId="urn:microsoft.com/office/officeart/2005/8/layout/radial1"/>
    <dgm:cxn modelId="{C85E3D42-ED69-41A1-B4AB-655328D945AA}" type="presParOf" srcId="{CE7BBC14-9DD4-41F9-B8E3-ED8189653B17}" destId="{168E7714-9BD9-4234-A6C3-CC67D3E4257E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22B6FBA-5C7F-4BC9-BC37-12E4E5997E90}" type="doc">
      <dgm:prSet loTypeId="urn:microsoft.com/office/officeart/2008/layout/RadialCluster" loCatId="cycle" qsTypeId="urn:microsoft.com/office/officeart/2005/8/quickstyle/simple4" qsCatId="simple" csTypeId="urn:microsoft.com/office/officeart/2005/8/colors/accent6_4" csCatId="accent6" phldr="1"/>
      <dgm:spPr/>
      <dgm:t>
        <a:bodyPr/>
        <a:lstStyle/>
        <a:p>
          <a:endParaRPr lang="fr-FR"/>
        </a:p>
      </dgm:t>
    </dgm:pt>
    <dgm:pt modelId="{2051528E-407E-43D4-AAD8-C673BC23BA5F}">
      <dgm:prSet phldrT="[Texte]" custT="1"/>
      <dgm:spPr>
        <a:solidFill>
          <a:srgbClr val="2DA333"/>
        </a:solidFill>
      </dgm:spPr>
      <dgm:t>
        <a:bodyPr/>
        <a:lstStyle/>
        <a:p>
          <a:r>
            <a:rPr lang="fr-FR" sz="2000" b="1" dirty="0">
              <a:latin typeface="Century Gothic" panose="020B0502020202020204" pitchFamily="34" charset="0"/>
            </a:rPr>
            <a:t>SERVICES</a:t>
          </a:r>
        </a:p>
      </dgm:t>
    </dgm:pt>
    <dgm:pt modelId="{084C2996-FAC8-49CC-A13D-B879F910DEF4}" type="parTrans" cxnId="{663DDDB4-428B-4031-A6F2-A9658DB5BFBE}">
      <dgm:prSet/>
      <dgm:spPr/>
      <dgm:t>
        <a:bodyPr/>
        <a:lstStyle/>
        <a:p>
          <a:endParaRPr lang="fr-FR"/>
        </a:p>
      </dgm:t>
    </dgm:pt>
    <dgm:pt modelId="{2FECC357-0D29-4598-B4E4-1C6B194A0B5E}" type="sibTrans" cxnId="{663DDDB4-428B-4031-A6F2-A9658DB5BFBE}">
      <dgm:prSet/>
      <dgm:spPr/>
      <dgm:t>
        <a:bodyPr/>
        <a:lstStyle/>
        <a:p>
          <a:endParaRPr lang="fr-FR">
            <a:solidFill>
              <a:srgbClr val="2DA333"/>
            </a:solidFill>
          </a:endParaRPr>
        </a:p>
      </dgm:t>
    </dgm:pt>
    <dgm:pt modelId="{7D61A921-71CA-4415-9E6A-072030869E9C}">
      <dgm:prSet custT="1"/>
      <dgm:spPr>
        <a:solidFill>
          <a:schemeClr val="bg1"/>
        </a:soli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2400" b="1" dirty="0">
              <a:solidFill>
                <a:srgbClr val="F07817"/>
              </a:solidFill>
              <a:latin typeface="Century Gothic" panose="020B0502020202020204" pitchFamily="34" charset="0"/>
            </a:rPr>
            <a:t>08</a:t>
          </a:r>
          <a:r>
            <a:rPr lang="fr-FR" sz="2400" dirty="0">
              <a:solidFill>
                <a:srgbClr val="F07817"/>
              </a:solidFill>
              <a:latin typeface="Century Gothic" panose="020B0502020202020204" pitchFamily="34" charset="0"/>
            </a:rPr>
            <a:t>      </a:t>
          </a:r>
          <a:r>
            <a:rPr lang="fr-FR" sz="1200" b="1" dirty="0">
              <a:solidFill>
                <a:schemeClr val="tx1"/>
              </a:solidFill>
              <a:latin typeface="Century Gothic" panose="020B0502020202020204" pitchFamily="34" charset="0"/>
            </a:rPr>
            <a:t>AFFICHES</a:t>
          </a:r>
        </a:p>
      </dgm:t>
    </dgm:pt>
    <dgm:pt modelId="{685B3FFA-D093-489A-AAD8-7537CF5F8ECA}" type="sibTrans" cxnId="{ED4BBA46-E61C-4ECD-96DA-55562D46310E}">
      <dgm:prSet/>
      <dgm:spPr/>
      <dgm:t>
        <a:bodyPr/>
        <a:lstStyle/>
        <a:p>
          <a:endParaRPr lang="fr-FR"/>
        </a:p>
      </dgm:t>
    </dgm:pt>
    <dgm:pt modelId="{83F67BB7-BB5F-4250-8418-24AEB8FACF96}" type="parTrans" cxnId="{ED4BBA46-E61C-4ECD-96DA-55562D46310E}">
      <dgm:prSet/>
      <dgm:spPr/>
      <dgm:t>
        <a:bodyPr/>
        <a:lstStyle/>
        <a:p>
          <a:endParaRPr lang="fr-FR"/>
        </a:p>
      </dgm:t>
    </dgm:pt>
    <dgm:pt modelId="{6266E7E0-6372-4735-BF72-FE2070BF46FC}">
      <dgm:prSet custT="1"/>
      <dgm:spPr>
        <a:solidFill>
          <a:schemeClr val="bg1"/>
        </a:soli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2400" b="1" dirty="0">
              <a:solidFill>
                <a:srgbClr val="2DA333"/>
              </a:solidFill>
              <a:latin typeface="Century Gothic" panose="020B0502020202020204" pitchFamily="34" charset="0"/>
            </a:rPr>
            <a:t>01</a:t>
          </a:r>
          <a:r>
            <a:rPr lang="fr-FR" sz="2400" dirty="0">
              <a:solidFill>
                <a:srgbClr val="2DA333"/>
              </a:solidFill>
              <a:latin typeface="Century Gothic" panose="020B0502020202020204" pitchFamily="34" charset="0"/>
            </a:rPr>
            <a:t> </a:t>
          </a:r>
          <a:r>
            <a:rPr lang="fr-FR" sz="1200" b="1" dirty="0">
              <a:solidFill>
                <a:schemeClr val="tx1"/>
              </a:solidFill>
              <a:latin typeface="Century Gothic" panose="020B0502020202020204" pitchFamily="34" charset="0"/>
            </a:rPr>
            <a:t>ASSETS</a:t>
          </a:r>
        </a:p>
      </dgm:t>
    </dgm:pt>
    <dgm:pt modelId="{B567D7F7-7B0A-42A9-B8D3-FE0ACA1B88B2}" type="parTrans" cxnId="{47484D9A-A83D-4D58-AEF3-0D0AA79669BF}">
      <dgm:prSet/>
      <dgm:spPr/>
      <dgm:t>
        <a:bodyPr/>
        <a:lstStyle/>
        <a:p>
          <a:endParaRPr lang="fr-FR"/>
        </a:p>
      </dgm:t>
    </dgm:pt>
    <dgm:pt modelId="{D5CD8620-4C89-493E-B35E-0BC126E4F615}" type="sibTrans" cxnId="{47484D9A-A83D-4D58-AEF3-0D0AA79669BF}">
      <dgm:prSet/>
      <dgm:spPr/>
      <dgm:t>
        <a:bodyPr/>
        <a:lstStyle/>
        <a:p>
          <a:endParaRPr lang="fr-FR"/>
        </a:p>
      </dgm:t>
    </dgm:pt>
    <dgm:pt modelId="{C86EC464-0964-4D81-B27D-E633B6F8DFD0}" type="pres">
      <dgm:prSet presAssocID="{722B6FBA-5C7F-4BC9-BC37-12E4E5997E9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AFBCCD37-ABCA-42E2-8A64-989571596BB6}" type="pres">
      <dgm:prSet presAssocID="{2051528E-407E-43D4-AAD8-C673BC23BA5F}" presName="singleCycle" presStyleCnt="0"/>
      <dgm:spPr/>
    </dgm:pt>
    <dgm:pt modelId="{423A8FBA-4EF9-498E-8292-5AADD1EF55D7}" type="pres">
      <dgm:prSet presAssocID="{2051528E-407E-43D4-AAD8-C673BC23BA5F}" presName="singleCenter" presStyleLbl="node1" presStyleIdx="0" presStyleCnt="3" custScaleX="106688" custScaleY="106688" custLinFactNeighborX="-780" custLinFactNeighborY="-2082">
        <dgm:presLayoutVars>
          <dgm:chMax val="7"/>
          <dgm:chPref val="7"/>
        </dgm:presLayoutVars>
      </dgm:prSet>
      <dgm:spPr/>
    </dgm:pt>
    <dgm:pt modelId="{3B4C345C-7AC2-4758-A1A6-268DA47E4D11}" type="pres">
      <dgm:prSet presAssocID="{B567D7F7-7B0A-42A9-B8D3-FE0ACA1B88B2}" presName="Name56" presStyleLbl="parChTrans1D2" presStyleIdx="0" presStyleCnt="2"/>
      <dgm:spPr/>
    </dgm:pt>
    <dgm:pt modelId="{634B8EA6-F676-42EC-8168-F441435B8847}" type="pres">
      <dgm:prSet presAssocID="{6266E7E0-6372-4735-BF72-FE2070BF46FC}" presName="text0" presStyleLbl="node1" presStyleIdx="1" presStyleCnt="3">
        <dgm:presLayoutVars>
          <dgm:bulletEnabled val="1"/>
        </dgm:presLayoutVars>
      </dgm:prSet>
      <dgm:spPr/>
    </dgm:pt>
    <dgm:pt modelId="{0D1EF8D8-92F8-49F4-A998-2F008B156139}" type="pres">
      <dgm:prSet presAssocID="{83F67BB7-BB5F-4250-8418-24AEB8FACF96}" presName="Name56" presStyleLbl="parChTrans1D2" presStyleIdx="1" presStyleCnt="2"/>
      <dgm:spPr/>
    </dgm:pt>
    <dgm:pt modelId="{A8268A03-FE51-4D96-8AC8-EE51E3A98E6B}" type="pres">
      <dgm:prSet presAssocID="{7D61A921-71CA-4415-9E6A-072030869E9C}" presName="text0" presStyleLbl="node1" presStyleIdx="2" presStyleCnt="3">
        <dgm:presLayoutVars>
          <dgm:bulletEnabled val="1"/>
        </dgm:presLayoutVars>
      </dgm:prSet>
      <dgm:spPr/>
    </dgm:pt>
  </dgm:ptLst>
  <dgm:cxnLst>
    <dgm:cxn modelId="{ED4BBA46-E61C-4ECD-96DA-55562D46310E}" srcId="{2051528E-407E-43D4-AAD8-C673BC23BA5F}" destId="{7D61A921-71CA-4415-9E6A-072030869E9C}" srcOrd="1" destOrd="0" parTransId="{83F67BB7-BB5F-4250-8418-24AEB8FACF96}" sibTransId="{685B3FFA-D093-489A-AAD8-7537CF5F8ECA}"/>
    <dgm:cxn modelId="{6EB2DA4C-FEC5-4EAE-AB8B-82653067C5A1}" type="presOf" srcId="{6266E7E0-6372-4735-BF72-FE2070BF46FC}" destId="{634B8EA6-F676-42EC-8168-F441435B8847}" srcOrd="0" destOrd="0" presId="urn:microsoft.com/office/officeart/2008/layout/RadialCluster"/>
    <dgm:cxn modelId="{DAD64357-33FA-4C4F-B84C-85AB2A71ECAC}" type="presOf" srcId="{2051528E-407E-43D4-AAD8-C673BC23BA5F}" destId="{423A8FBA-4EF9-498E-8292-5AADD1EF55D7}" srcOrd="0" destOrd="0" presId="urn:microsoft.com/office/officeart/2008/layout/RadialCluster"/>
    <dgm:cxn modelId="{DAC73686-C293-44D7-AF47-A618D8EEFD40}" type="presOf" srcId="{83F67BB7-BB5F-4250-8418-24AEB8FACF96}" destId="{0D1EF8D8-92F8-49F4-A998-2F008B156139}" srcOrd="0" destOrd="0" presId="urn:microsoft.com/office/officeart/2008/layout/RadialCluster"/>
    <dgm:cxn modelId="{A9F3A191-04C3-4407-8E0B-A3E2F03FC4E7}" type="presOf" srcId="{722B6FBA-5C7F-4BC9-BC37-12E4E5997E90}" destId="{C86EC464-0964-4D81-B27D-E633B6F8DFD0}" srcOrd="0" destOrd="0" presId="urn:microsoft.com/office/officeart/2008/layout/RadialCluster"/>
    <dgm:cxn modelId="{47484D9A-A83D-4D58-AEF3-0D0AA79669BF}" srcId="{2051528E-407E-43D4-AAD8-C673BC23BA5F}" destId="{6266E7E0-6372-4735-BF72-FE2070BF46FC}" srcOrd="0" destOrd="0" parTransId="{B567D7F7-7B0A-42A9-B8D3-FE0ACA1B88B2}" sibTransId="{D5CD8620-4C89-493E-B35E-0BC126E4F615}"/>
    <dgm:cxn modelId="{663DDDB4-428B-4031-A6F2-A9658DB5BFBE}" srcId="{722B6FBA-5C7F-4BC9-BC37-12E4E5997E90}" destId="{2051528E-407E-43D4-AAD8-C673BC23BA5F}" srcOrd="0" destOrd="0" parTransId="{084C2996-FAC8-49CC-A13D-B879F910DEF4}" sibTransId="{2FECC357-0D29-4598-B4E4-1C6B194A0B5E}"/>
    <dgm:cxn modelId="{64E729D3-E0BB-49F6-B50F-AF093DA8E605}" type="presOf" srcId="{B567D7F7-7B0A-42A9-B8D3-FE0ACA1B88B2}" destId="{3B4C345C-7AC2-4758-A1A6-268DA47E4D11}" srcOrd="0" destOrd="0" presId="urn:microsoft.com/office/officeart/2008/layout/RadialCluster"/>
    <dgm:cxn modelId="{907B80E1-5102-40A5-B5EC-4801F6CE8F36}" type="presOf" srcId="{7D61A921-71CA-4415-9E6A-072030869E9C}" destId="{A8268A03-FE51-4D96-8AC8-EE51E3A98E6B}" srcOrd="0" destOrd="0" presId="urn:microsoft.com/office/officeart/2008/layout/RadialCluster"/>
    <dgm:cxn modelId="{16464AA3-9CD5-4FD0-8056-8EBEE825C9C8}" type="presParOf" srcId="{C86EC464-0964-4D81-B27D-E633B6F8DFD0}" destId="{AFBCCD37-ABCA-42E2-8A64-989571596BB6}" srcOrd="0" destOrd="0" presId="urn:microsoft.com/office/officeart/2008/layout/RadialCluster"/>
    <dgm:cxn modelId="{D193FB60-2E2B-444C-B5DD-C983DC21C4B8}" type="presParOf" srcId="{AFBCCD37-ABCA-42E2-8A64-989571596BB6}" destId="{423A8FBA-4EF9-498E-8292-5AADD1EF55D7}" srcOrd="0" destOrd="0" presId="urn:microsoft.com/office/officeart/2008/layout/RadialCluster"/>
    <dgm:cxn modelId="{8EE2082E-88CF-4446-8E90-86B9A80C6C86}" type="presParOf" srcId="{AFBCCD37-ABCA-42E2-8A64-989571596BB6}" destId="{3B4C345C-7AC2-4758-A1A6-268DA47E4D11}" srcOrd="1" destOrd="0" presId="urn:microsoft.com/office/officeart/2008/layout/RadialCluster"/>
    <dgm:cxn modelId="{2A0FFD58-9456-4BBA-BE6C-A83CF8A9B551}" type="presParOf" srcId="{AFBCCD37-ABCA-42E2-8A64-989571596BB6}" destId="{634B8EA6-F676-42EC-8168-F441435B8847}" srcOrd="2" destOrd="0" presId="urn:microsoft.com/office/officeart/2008/layout/RadialCluster"/>
    <dgm:cxn modelId="{B0F24DEB-8FDE-47EB-8319-E13D14C68C57}" type="presParOf" srcId="{AFBCCD37-ABCA-42E2-8A64-989571596BB6}" destId="{0D1EF8D8-92F8-49F4-A998-2F008B156139}" srcOrd="3" destOrd="0" presId="urn:microsoft.com/office/officeart/2008/layout/RadialCluster"/>
    <dgm:cxn modelId="{D2D679AA-AFE7-4D19-AAC8-549909FA0215}" type="presParOf" srcId="{AFBCCD37-ABCA-42E2-8A64-989571596BB6}" destId="{A8268A03-FE51-4D96-8AC8-EE51E3A98E6B}" srcOrd="4" destOrd="0" presId="urn:microsoft.com/office/officeart/2008/layout/RadialCluster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22B6FBA-5C7F-4BC9-BC37-12E4E5997E90}" type="doc">
      <dgm:prSet loTypeId="urn:microsoft.com/office/officeart/2008/layout/RadialCluster" loCatId="cycle" qsTypeId="urn:microsoft.com/office/officeart/2005/8/quickstyle/simple4" qsCatId="simple" csTypeId="urn:microsoft.com/office/officeart/2005/8/colors/accent6_4" csCatId="accent6" phldr="1"/>
      <dgm:spPr/>
      <dgm:t>
        <a:bodyPr/>
        <a:lstStyle/>
        <a:p>
          <a:endParaRPr lang="fr-FR"/>
        </a:p>
      </dgm:t>
    </dgm:pt>
    <dgm:pt modelId="{2051528E-407E-43D4-AAD8-C673BC23BA5F}">
      <dgm:prSet phldrT="[Texte]" custT="1"/>
      <dgm:spPr>
        <a:solidFill>
          <a:srgbClr val="2DA333"/>
        </a:solidFill>
      </dgm:spPr>
      <dgm:t>
        <a:bodyPr/>
        <a:lstStyle/>
        <a:p>
          <a:r>
            <a:rPr lang="fr-FR" sz="2000" b="1" dirty="0">
              <a:solidFill>
                <a:schemeClr val="bg1"/>
              </a:solidFill>
              <a:latin typeface="Century Gothic" panose="020B0502020202020204" pitchFamily="34" charset="0"/>
            </a:rPr>
            <a:t>SERVICES</a:t>
          </a:r>
        </a:p>
      </dgm:t>
    </dgm:pt>
    <dgm:pt modelId="{084C2996-FAC8-49CC-A13D-B879F910DEF4}" type="parTrans" cxnId="{663DDDB4-428B-4031-A6F2-A9658DB5BFBE}">
      <dgm:prSet/>
      <dgm:spPr/>
      <dgm:t>
        <a:bodyPr/>
        <a:lstStyle/>
        <a:p>
          <a:endParaRPr lang="fr-FR"/>
        </a:p>
      </dgm:t>
    </dgm:pt>
    <dgm:pt modelId="{2FECC357-0D29-4598-B4E4-1C6B194A0B5E}" type="sibTrans" cxnId="{663DDDB4-428B-4031-A6F2-A9658DB5BFBE}">
      <dgm:prSet/>
      <dgm:spPr/>
      <dgm:t>
        <a:bodyPr/>
        <a:lstStyle/>
        <a:p>
          <a:endParaRPr lang="fr-FR">
            <a:solidFill>
              <a:srgbClr val="2DA333"/>
            </a:solidFill>
          </a:endParaRPr>
        </a:p>
      </dgm:t>
    </dgm:pt>
    <dgm:pt modelId="{7D61A921-71CA-4415-9E6A-072030869E9C}">
      <dgm:prSet custT="1"/>
      <dgm:spPr>
        <a:solidFill>
          <a:schemeClr val="bg1"/>
        </a:soli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2400" b="1" dirty="0">
              <a:solidFill>
                <a:srgbClr val="F07817"/>
              </a:solidFill>
              <a:latin typeface="Century Gothic" panose="020B0502020202020204" pitchFamily="34" charset="0"/>
            </a:rPr>
            <a:t>01</a:t>
          </a:r>
          <a:r>
            <a:rPr lang="fr-FR" sz="1200" dirty="0">
              <a:solidFill>
                <a:srgbClr val="F07817"/>
              </a:solidFill>
              <a:latin typeface="Century Gothic" panose="020B0502020202020204" pitchFamily="34" charset="0"/>
            </a:rPr>
            <a:t>   </a:t>
          </a:r>
          <a:r>
            <a:rPr lang="fr-FR" sz="1200" b="1" dirty="0">
              <a:solidFill>
                <a:schemeClr val="tx1"/>
              </a:solidFill>
              <a:latin typeface="Century Gothic" panose="020B0502020202020204" pitchFamily="34" charset="0"/>
            </a:rPr>
            <a:t>AFFICHE</a:t>
          </a:r>
        </a:p>
      </dgm:t>
    </dgm:pt>
    <dgm:pt modelId="{685B3FFA-D093-489A-AAD8-7537CF5F8ECA}" type="sibTrans" cxnId="{ED4BBA46-E61C-4ECD-96DA-55562D46310E}">
      <dgm:prSet/>
      <dgm:spPr/>
      <dgm:t>
        <a:bodyPr/>
        <a:lstStyle/>
        <a:p>
          <a:endParaRPr lang="fr-FR"/>
        </a:p>
      </dgm:t>
    </dgm:pt>
    <dgm:pt modelId="{83F67BB7-BB5F-4250-8418-24AEB8FACF96}" type="parTrans" cxnId="{ED4BBA46-E61C-4ECD-96DA-55562D46310E}">
      <dgm:prSet/>
      <dgm:spPr/>
      <dgm:t>
        <a:bodyPr/>
        <a:lstStyle/>
        <a:p>
          <a:endParaRPr lang="fr-FR"/>
        </a:p>
      </dgm:t>
    </dgm:pt>
    <dgm:pt modelId="{6266E7E0-6372-4735-BF72-FE2070BF46FC}">
      <dgm:prSet custT="1"/>
      <dgm:spPr>
        <a:solidFill>
          <a:schemeClr val="bg1"/>
        </a:soli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2400" b="1" dirty="0">
              <a:solidFill>
                <a:srgbClr val="2DA333"/>
              </a:solidFill>
              <a:latin typeface="Century Gothic" panose="020B0502020202020204" pitchFamily="34" charset="0"/>
            </a:rPr>
            <a:t>01</a:t>
          </a:r>
          <a:r>
            <a:rPr lang="fr-FR" sz="2400" dirty="0">
              <a:solidFill>
                <a:srgbClr val="2DA333"/>
              </a:solidFill>
              <a:latin typeface="Century Gothic" panose="020B0502020202020204" pitchFamily="34" charset="0"/>
            </a:rPr>
            <a:t> </a:t>
          </a:r>
          <a:r>
            <a:rPr lang="fr-FR" sz="1200" b="1" dirty="0">
              <a:solidFill>
                <a:schemeClr val="tx1"/>
              </a:solidFill>
              <a:latin typeface="Century Gothic" panose="020B0502020202020204" pitchFamily="34" charset="0"/>
            </a:rPr>
            <a:t>LOGO</a:t>
          </a:r>
        </a:p>
      </dgm:t>
    </dgm:pt>
    <dgm:pt modelId="{B567D7F7-7B0A-42A9-B8D3-FE0ACA1B88B2}" type="parTrans" cxnId="{47484D9A-A83D-4D58-AEF3-0D0AA79669BF}">
      <dgm:prSet/>
      <dgm:spPr/>
      <dgm:t>
        <a:bodyPr/>
        <a:lstStyle/>
        <a:p>
          <a:endParaRPr lang="fr-FR"/>
        </a:p>
      </dgm:t>
    </dgm:pt>
    <dgm:pt modelId="{D5CD8620-4C89-493E-B35E-0BC126E4F615}" type="sibTrans" cxnId="{47484D9A-A83D-4D58-AEF3-0D0AA79669BF}">
      <dgm:prSet/>
      <dgm:spPr/>
      <dgm:t>
        <a:bodyPr/>
        <a:lstStyle/>
        <a:p>
          <a:endParaRPr lang="fr-FR"/>
        </a:p>
      </dgm:t>
    </dgm:pt>
    <dgm:pt modelId="{C86EC464-0964-4D81-B27D-E633B6F8DFD0}" type="pres">
      <dgm:prSet presAssocID="{722B6FBA-5C7F-4BC9-BC37-12E4E5997E9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AFBCCD37-ABCA-42E2-8A64-989571596BB6}" type="pres">
      <dgm:prSet presAssocID="{2051528E-407E-43D4-AAD8-C673BC23BA5F}" presName="singleCycle" presStyleCnt="0"/>
      <dgm:spPr/>
    </dgm:pt>
    <dgm:pt modelId="{423A8FBA-4EF9-498E-8292-5AADD1EF55D7}" type="pres">
      <dgm:prSet presAssocID="{2051528E-407E-43D4-AAD8-C673BC23BA5F}" presName="singleCenter" presStyleLbl="node1" presStyleIdx="0" presStyleCnt="3" custScaleX="106688" custScaleY="106688" custLinFactNeighborX="-780" custLinFactNeighborY="-2082">
        <dgm:presLayoutVars>
          <dgm:chMax val="7"/>
          <dgm:chPref val="7"/>
        </dgm:presLayoutVars>
      </dgm:prSet>
      <dgm:spPr/>
    </dgm:pt>
    <dgm:pt modelId="{3B4C345C-7AC2-4758-A1A6-268DA47E4D11}" type="pres">
      <dgm:prSet presAssocID="{B567D7F7-7B0A-42A9-B8D3-FE0ACA1B88B2}" presName="Name56" presStyleLbl="parChTrans1D2" presStyleIdx="0" presStyleCnt="2"/>
      <dgm:spPr/>
    </dgm:pt>
    <dgm:pt modelId="{634B8EA6-F676-42EC-8168-F441435B8847}" type="pres">
      <dgm:prSet presAssocID="{6266E7E0-6372-4735-BF72-FE2070BF46FC}" presName="text0" presStyleLbl="node1" presStyleIdx="1" presStyleCnt="3" custScaleX="110000">
        <dgm:presLayoutVars>
          <dgm:bulletEnabled val="1"/>
        </dgm:presLayoutVars>
      </dgm:prSet>
      <dgm:spPr/>
    </dgm:pt>
    <dgm:pt modelId="{0D1EF8D8-92F8-49F4-A998-2F008B156139}" type="pres">
      <dgm:prSet presAssocID="{83F67BB7-BB5F-4250-8418-24AEB8FACF96}" presName="Name56" presStyleLbl="parChTrans1D2" presStyleIdx="1" presStyleCnt="2"/>
      <dgm:spPr/>
    </dgm:pt>
    <dgm:pt modelId="{A8268A03-FE51-4D96-8AC8-EE51E3A98E6B}" type="pres">
      <dgm:prSet presAssocID="{7D61A921-71CA-4415-9E6A-072030869E9C}" presName="text0" presStyleLbl="node1" presStyleIdx="2" presStyleCnt="3">
        <dgm:presLayoutVars>
          <dgm:bulletEnabled val="1"/>
        </dgm:presLayoutVars>
      </dgm:prSet>
      <dgm:spPr/>
    </dgm:pt>
  </dgm:ptLst>
  <dgm:cxnLst>
    <dgm:cxn modelId="{ED4BBA46-E61C-4ECD-96DA-55562D46310E}" srcId="{2051528E-407E-43D4-AAD8-C673BC23BA5F}" destId="{7D61A921-71CA-4415-9E6A-072030869E9C}" srcOrd="1" destOrd="0" parTransId="{83F67BB7-BB5F-4250-8418-24AEB8FACF96}" sibTransId="{685B3FFA-D093-489A-AAD8-7537CF5F8ECA}"/>
    <dgm:cxn modelId="{6EB2DA4C-FEC5-4EAE-AB8B-82653067C5A1}" type="presOf" srcId="{6266E7E0-6372-4735-BF72-FE2070BF46FC}" destId="{634B8EA6-F676-42EC-8168-F441435B8847}" srcOrd="0" destOrd="0" presId="urn:microsoft.com/office/officeart/2008/layout/RadialCluster"/>
    <dgm:cxn modelId="{DAD64357-33FA-4C4F-B84C-85AB2A71ECAC}" type="presOf" srcId="{2051528E-407E-43D4-AAD8-C673BC23BA5F}" destId="{423A8FBA-4EF9-498E-8292-5AADD1EF55D7}" srcOrd="0" destOrd="0" presId="urn:microsoft.com/office/officeart/2008/layout/RadialCluster"/>
    <dgm:cxn modelId="{DAC73686-C293-44D7-AF47-A618D8EEFD40}" type="presOf" srcId="{83F67BB7-BB5F-4250-8418-24AEB8FACF96}" destId="{0D1EF8D8-92F8-49F4-A998-2F008B156139}" srcOrd="0" destOrd="0" presId="urn:microsoft.com/office/officeart/2008/layout/RadialCluster"/>
    <dgm:cxn modelId="{A9F3A191-04C3-4407-8E0B-A3E2F03FC4E7}" type="presOf" srcId="{722B6FBA-5C7F-4BC9-BC37-12E4E5997E90}" destId="{C86EC464-0964-4D81-B27D-E633B6F8DFD0}" srcOrd="0" destOrd="0" presId="urn:microsoft.com/office/officeart/2008/layout/RadialCluster"/>
    <dgm:cxn modelId="{47484D9A-A83D-4D58-AEF3-0D0AA79669BF}" srcId="{2051528E-407E-43D4-AAD8-C673BC23BA5F}" destId="{6266E7E0-6372-4735-BF72-FE2070BF46FC}" srcOrd="0" destOrd="0" parTransId="{B567D7F7-7B0A-42A9-B8D3-FE0ACA1B88B2}" sibTransId="{D5CD8620-4C89-493E-B35E-0BC126E4F615}"/>
    <dgm:cxn modelId="{663DDDB4-428B-4031-A6F2-A9658DB5BFBE}" srcId="{722B6FBA-5C7F-4BC9-BC37-12E4E5997E90}" destId="{2051528E-407E-43D4-AAD8-C673BC23BA5F}" srcOrd="0" destOrd="0" parTransId="{084C2996-FAC8-49CC-A13D-B879F910DEF4}" sibTransId="{2FECC357-0D29-4598-B4E4-1C6B194A0B5E}"/>
    <dgm:cxn modelId="{64E729D3-E0BB-49F6-B50F-AF093DA8E605}" type="presOf" srcId="{B567D7F7-7B0A-42A9-B8D3-FE0ACA1B88B2}" destId="{3B4C345C-7AC2-4758-A1A6-268DA47E4D11}" srcOrd="0" destOrd="0" presId="urn:microsoft.com/office/officeart/2008/layout/RadialCluster"/>
    <dgm:cxn modelId="{907B80E1-5102-40A5-B5EC-4801F6CE8F36}" type="presOf" srcId="{7D61A921-71CA-4415-9E6A-072030869E9C}" destId="{A8268A03-FE51-4D96-8AC8-EE51E3A98E6B}" srcOrd="0" destOrd="0" presId="urn:microsoft.com/office/officeart/2008/layout/RadialCluster"/>
    <dgm:cxn modelId="{16464AA3-9CD5-4FD0-8056-8EBEE825C9C8}" type="presParOf" srcId="{C86EC464-0964-4D81-B27D-E633B6F8DFD0}" destId="{AFBCCD37-ABCA-42E2-8A64-989571596BB6}" srcOrd="0" destOrd="0" presId="urn:microsoft.com/office/officeart/2008/layout/RadialCluster"/>
    <dgm:cxn modelId="{D193FB60-2E2B-444C-B5DD-C983DC21C4B8}" type="presParOf" srcId="{AFBCCD37-ABCA-42E2-8A64-989571596BB6}" destId="{423A8FBA-4EF9-498E-8292-5AADD1EF55D7}" srcOrd="0" destOrd="0" presId="urn:microsoft.com/office/officeart/2008/layout/RadialCluster"/>
    <dgm:cxn modelId="{8EE2082E-88CF-4446-8E90-86B9A80C6C86}" type="presParOf" srcId="{AFBCCD37-ABCA-42E2-8A64-989571596BB6}" destId="{3B4C345C-7AC2-4758-A1A6-268DA47E4D11}" srcOrd="1" destOrd="0" presId="urn:microsoft.com/office/officeart/2008/layout/RadialCluster"/>
    <dgm:cxn modelId="{2A0FFD58-9456-4BBA-BE6C-A83CF8A9B551}" type="presParOf" srcId="{AFBCCD37-ABCA-42E2-8A64-989571596BB6}" destId="{634B8EA6-F676-42EC-8168-F441435B8847}" srcOrd="2" destOrd="0" presId="urn:microsoft.com/office/officeart/2008/layout/RadialCluster"/>
    <dgm:cxn modelId="{B0F24DEB-8FDE-47EB-8319-E13D14C68C57}" type="presParOf" srcId="{AFBCCD37-ABCA-42E2-8A64-989571596BB6}" destId="{0D1EF8D8-92F8-49F4-A998-2F008B156139}" srcOrd="3" destOrd="0" presId="urn:microsoft.com/office/officeart/2008/layout/RadialCluster"/>
    <dgm:cxn modelId="{D2D679AA-AFE7-4D19-AAC8-549909FA0215}" type="presParOf" srcId="{AFBCCD37-ABCA-42E2-8A64-989571596BB6}" destId="{A8268A03-FE51-4D96-8AC8-EE51E3A98E6B}" srcOrd="4" destOrd="0" presId="urn:microsoft.com/office/officeart/2008/layout/RadialCluster"/>
  </dgm:cxnLst>
  <dgm:bg>
    <a:noFill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22B6FBA-5C7F-4BC9-BC37-12E4E5997E90}" type="doc">
      <dgm:prSet loTypeId="urn:microsoft.com/office/officeart/2005/8/layout/cycle6" loCatId="cycle" qsTypeId="urn:microsoft.com/office/officeart/2005/8/quickstyle/simple4" qsCatId="simple" csTypeId="urn:microsoft.com/office/officeart/2005/8/colors/accent6_4" csCatId="accent6" phldr="1"/>
      <dgm:spPr/>
      <dgm:t>
        <a:bodyPr/>
        <a:lstStyle/>
        <a:p>
          <a:endParaRPr lang="fr-FR"/>
        </a:p>
      </dgm:t>
    </dgm:pt>
    <dgm:pt modelId="{2051528E-407E-43D4-AAD8-C673BC23BA5F}">
      <dgm:prSet phldrT="[Texte]" custT="1"/>
      <dgm:spPr>
        <a:solidFill>
          <a:schemeClr val="bg1"/>
        </a:soli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fr-FR" sz="2800" b="1" dirty="0">
              <a:solidFill>
                <a:srgbClr val="2DA333"/>
              </a:solidFill>
              <a:latin typeface="Century Gothic" panose="020B0502020202020204" pitchFamily="34" charset="0"/>
            </a:rPr>
            <a:t>01</a:t>
          </a:r>
          <a:r>
            <a:rPr lang="fr-FR" sz="2400" dirty="0">
              <a:solidFill>
                <a:srgbClr val="2DA333"/>
              </a:solidFill>
              <a:latin typeface="Century Gothic" panose="020B0502020202020204" pitchFamily="34" charset="0"/>
            </a:rPr>
            <a:t>          </a:t>
          </a:r>
          <a:r>
            <a:rPr lang="fr-FR" sz="1100" b="1" dirty="0">
              <a:solidFill>
                <a:schemeClr val="tx1"/>
              </a:solidFill>
              <a:latin typeface="Century Gothic" panose="020B0502020202020204" pitchFamily="34" charset="0"/>
            </a:rPr>
            <a:t>ASSETS</a:t>
          </a:r>
        </a:p>
      </dgm:t>
    </dgm:pt>
    <dgm:pt modelId="{084C2996-FAC8-49CC-A13D-B879F910DEF4}" type="parTrans" cxnId="{663DDDB4-428B-4031-A6F2-A9658DB5BFBE}">
      <dgm:prSet/>
      <dgm:spPr/>
      <dgm:t>
        <a:bodyPr/>
        <a:lstStyle/>
        <a:p>
          <a:pPr algn="ctr"/>
          <a:endParaRPr lang="fr-FR"/>
        </a:p>
      </dgm:t>
    </dgm:pt>
    <dgm:pt modelId="{2FECC357-0D29-4598-B4E4-1C6B194A0B5E}" type="sibTrans" cxnId="{663DDDB4-428B-4031-A6F2-A9658DB5BFBE}">
      <dgm:prSet/>
      <dgm:spPr/>
      <dgm:t>
        <a:bodyPr/>
        <a:lstStyle/>
        <a:p>
          <a:pPr algn="ctr"/>
          <a:endParaRPr lang="fr-FR">
            <a:solidFill>
              <a:srgbClr val="2DA333"/>
            </a:solidFill>
          </a:endParaRPr>
        </a:p>
      </dgm:t>
    </dgm:pt>
    <dgm:pt modelId="{CFD2390B-F83D-420F-9448-655FB75426A4}">
      <dgm:prSet phldrT="[Texte]" custT="1"/>
      <dgm:spPr>
        <a:solidFill>
          <a:schemeClr val="bg1"/>
        </a:soli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fr-FR" sz="2800" b="1" dirty="0">
              <a:solidFill>
                <a:srgbClr val="F07817"/>
              </a:solidFill>
              <a:latin typeface="Century Gothic" panose="020B0502020202020204" pitchFamily="34" charset="0"/>
            </a:rPr>
            <a:t>02</a:t>
          </a:r>
          <a:r>
            <a:rPr lang="fr-FR" sz="2400" dirty="0">
              <a:solidFill>
                <a:srgbClr val="F07817"/>
              </a:solidFill>
              <a:latin typeface="Century Gothic" panose="020B0502020202020204" pitchFamily="34" charset="0"/>
            </a:rPr>
            <a:t>         </a:t>
          </a:r>
          <a:r>
            <a:rPr lang="fr-FR" sz="1100" b="1" dirty="0">
              <a:solidFill>
                <a:schemeClr val="tx1"/>
              </a:solidFill>
              <a:latin typeface="Century Gothic" panose="020B0502020202020204" pitchFamily="34" charset="0"/>
            </a:rPr>
            <a:t>VIDEOS</a:t>
          </a:r>
        </a:p>
      </dgm:t>
    </dgm:pt>
    <dgm:pt modelId="{228BAB1C-5B7A-49BC-8168-734815D6F865}" type="parTrans" cxnId="{D9655B04-694A-4BCA-9FB7-71F5736823A7}">
      <dgm:prSet/>
      <dgm:spPr/>
      <dgm:t>
        <a:bodyPr/>
        <a:lstStyle/>
        <a:p>
          <a:pPr algn="ctr"/>
          <a:endParaRPr lang="fr-FR"/>
        </a:p>
      </dgm:t>
    </dgm:pt>
    <dgm:pt modelId="{347C51F6-67E8-4641-BC7E-8629CC0254E4}" type="sibTrans" cxnId="{D9655B04-694A-4BCA-9FB7-71F5736823A7}">
      <dgm:prSet/>
      <dgm:spPr/>
      <dgm:t>
        <a:bodyPr/>
        <a:lstStyle/>
        <a:p>
          <a:pPr algn="ctr"/>
          <a:endParaRPr lang="fr-FR"/>
        </a:p>
      </dgm:t>
    </dgm:pt>
    <dgm:pt modelId="{C0CE48A7-B7EA-47E8-9884-1E105A06B640}">
      <dgm:prSet phldrT="[Texte]" custT="1"/>
      <dgm:spPr>
        <a:solidFill>
          <a:schemeClr val="bg1"/>
        </a:soli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fr-FR" sz="2400" b="1" dirty="0">
              <a:solidFill>
                <a:srgbClr val="F07817"/>
              </a:solidFill>
              <a:latin typeface="Century Gothic" panose="020B0502020202020204" pitchFamily="34" charset="0"/>
            </a:rPr>
            <a:t>37</a:t>
          </a:r>
          <a:r>
            <a:rPr lang="fr-FR" sz="2400" dirty="0">
              <a:solidFill>
                <a:srgbClr val="F07817"/>
              </a:solidFill>
              <a:latin typeface="Century Gothic" panose="020B0502020202020204" pitchFamily="34" charset="0"/>
            </a:rPr>
            <a:t>       </a:t>
          </a:r>
          <a:r>
            <a:rPr lang="fr-FR" sz="1100" b="1" dirty="0">
              <a:solidFill>
                <a:schemeClr val="tx1"/>
              </a:solidFill>
              <a:latin typeface="Century Gothic" panose="020B0502020202020204" pitchFamily="34" charset="0"/>
            </a:rPr>
            <a:t>AFFICHES</a:t>
          </a:r>
        </a:p>
      </dgm:t>
    </dgm:pt>
    <dgm:pt modelId="{9AF22136-9EF6-4FCB-8973-0ACBAF6B7CAD}" type="parTrans" cxnId="{DCB68AAB-47A0-42BE-BCD4-86E020AC9BAB}">
      <dgm:prSet/>
      <dgm:spPr/>
      <dgm:t>
        <a:bodyPr/>
        <a:lstStyle/>
        <a:p>
          <a:pPr algn="ctr"/>
          <a:endParaRPr lang="fr-FR"/>
        </a:p>
      </dgm:t>
    </dgm:pt>
    <dgm:pt modelId="{88303276-114B-473C-8C19-230C735F0729}" type="sibTrans" cxnId="{DCB68AAB-47A0-42BE-BCD4-86E020AC9BAB}">
      <dgm:prSet/>
      <dgm:spPr/>
      <dgm:t>
        <a:bodyPr/>
        <a:lstStyle/>
        <a:p>
          <a:pPr algn="ctr"/>
          <a:endParaRPr lang="fr-FR"/>
        </a:p>
      </dgm:t>
    </dgm:pt>
    <dgm:pt modelId="{803B8AB4-4790-4758-A710-6F4E5A76B27B}" type="pres">
      <dgm:prSet presAssocID="{722B6FBA-5C7F-4BC9-BC37-12E4E5997E90}" presName="cycle" presStyleCnt="0">
        <dgm:presLayoutVars>
          <dgm:dir/>
          <dgm:resizeHandles val="exact"/>
        </dgm:presLayoutVars>
      </dgm:prSet>
      <dgm:spPr/>
    </dgm:pt>
    <dgm:pt modelId="{6A6CA8E1-2C5B-48BC-B234-2302DDAB412F}" type="pres">
      <dgm:prSet presAssocID="{2051528E-407E-43D4-AAD8-C673BC23BA5F}" presName="node" presStyleLbl="node1" presStyleIdx="0" presStyleCnt="3" custScaleX="67177" custScaleY="61152">
        <dgm:presLayoutVars>
          <dgm:bulletEnabled val="1"/>
        </dgm:presLayoutVars>
      </dgm:prSet>
      <dgm:spPr/>
    </dgm:pt>
    <dgm:pt modelId="{51786045-2548-4188-9C4E-AF93497898EB}" type="pres">
      <dgm:prSet presAssocID="{2051528E-407E-43D4-AAD8-C673BC23BA5F}" presName="spNode" presStyleCnt="0"/>
      <dgm:spPr/>
    </dgm:pt>
    <dgm:pt modelId="{66A7A94D-0151-45D5-9A39-622A658D17FF}" type="pres">
      <dgm:prSet presAssocID="{2FECC357-0D29-4598-B4E4-1C6B194A0B5E}" presName="sibTrans" presStyleLbl="sibTrans1D1" presStyleIdx="0" presStyleCnt="3"/>
      <dgm:spPr/>
    </dgm:pt>
    <dgm:pt modelId="{3CB4B096-AC31-4F09-A181-5E80F2FA1090}" type="pres">
      <dgm:prSet presAssocID="{CFD2390B-F83D-420F-9448-655FB75426A4}" presName="node" presStyleLbl="node1" presStyleIdx="1" presStyleCnt="3" custScaleX="68159" custScaleY="62647">
        <dgm:presLayoutVars>
          <dgm:bulletEnabled val="1"/>
        </dgm:presLayoutVars>
      </dgm:prSet>
      <dgm:spPr/>
    </dgm:pt>
    <dgm:pt modelId="{7FADCC4D-EDAB-43DB-9B5C-6ABD20A1F1B5}" type="pres">
      <dgm:prSet presAssocID="{CFD2390B-F83D-420F-9448-655FB75426A4}" presName="spNode" presStyleCnt="0"/>
      <dgm:spPr/>
    </dgm:pt>
    <dgm:pt modelId="{F6E3F191-3FF2-48E1-8687-4EFFDA058C27}" type="pres">
      <dgm:prSet presAssocID="{347C51F6-67E8-4641-BC7E-8629CC0254E4}" presName="sibTrans" presStyleLbl="sibTrans1D1" presStyleIdx="1" presStyleCnt="3"/>
      <dgm:spPr/>
    </dgm:pt>
    <dgm:pt modelId="{18AAB04F-AB13-42C7-90F4-8B26D26CBF14}" type="pres">
      <dgm:prSet presAssocID="{C0CE48A7-B7EA-47E8-9884-1E105A06B640}" presName="node" presStyleLbl="node1" presStyleIdx="2" presStyleCnt="3" custScaleX="64918" custScaleY="62647">
        <dgm:presLayoutVars>
          <dgm:bulletEnabled val="1"/>
        </dgm:presLayoutVars>
      </dgm:prSet>
      <dgm:spPr/>
    </dgm:pt>
    <dgm:pt modelId="{C22138E0-B078-4FDB-86C0-F61B062FAC5A}" type="pres">
      <dgm:prSet presAssocID="{C0CE48A7-B7EA-47E8-9884-1E105A06B640}" presName="spNode" presStyleCnt="0"/>
      <dgm:spPr/>
    </dgm:pt>
    <dgm:pt modelId="{9A17E7E0-7B41-40E2-9C69-7DC1608D3460}" type="pres">
      <dgm:prSet presAssocID="{88303276-114B-473C-8C19-230C735F0729}" presName="sibTrans" presStyleLbl="sibTrans1D1" presStyleIdx="2" presStyleCnt="3"/>
      <dgm:spPr/>
    </dgm:pt>
  </dgm:ptLst>
  <dgm:cxnLst>
    <dgm:cxn modelId="{64EBC603-66B5-49F5-9FB6-CF225CE2CC83}" type="presOf" srcId="{347C51F6-67E8-4641-BC7E-8629CC0254E4}" destId="{F6E3F191-3FF2-48E1-8687-4EFFDA058C27}" srcOrd="0" destOrd="0" presId="urn:microsoft.com/office/officeart/2005/8/layout/cycle6"/>
    <dgm:cxn modelId="{D9655B04-694A-4BCA-9FB7-71F5736823A7}" srcId="{722B6FBA-5C7F-4BC9-BC37-12E4E5997E90}" destId="{CFD2390B-F83D-420F-9448-655FB75426A4}" srcOrd="1" destOrd="0" parTransId="{228BAB1C-5B7A-49BC-8168-734815D6F865}" sibTransId="{347C51F6-67E8-4641-BC7E-8629CC0254E4}"/>
    <dgm:cxn modelId="{5AE4F872-F279-4285-A720-67D8608D7618}" type="presOf" srcId="{722B6FBA-5C7F-4BC9-BC37-12E4E5997E90}" destId="{803B8AB4-4790-4758-A710-6F4E5A76B27B}" srcOrd="0" destOrd="0" presId="urn:microsoft.com/office/officeart/2005/8/layout/cycle6"/>
    <dgm:cxn modelId="{DA439381-AF72-4EA7-BE7D-B968015903FF}" type="presOf" srcId="{CFD2390B-F83D-420F-9448-655FB75426A4}" destId="{3CB4B096-AC31-4F09-A181-5E80F2FA1090}" srcOrd="0" destOrd="0" presId="urn:microsoft.com/office/officeart/2005/8/layout/cycle6"/>
    <dgm:cxn modelId="{976A8798-8A7D-487B-B3F5-F0C64588DCB4}" type="presOf" srcId="{88303276-114B-473C-8C19-230C735F0729}" destId="{9A17E7E0-7B41-40E2-9C69-7DC1608D3460}" srcOrd="0" destOrd="0" presId="urn:microsoft.com/office/officeart/2005/8/layout/cycle6"/>
    <dgm:cxn modelId="{DCB68AAB-47A0-42BE-BCD4-86E020AC9BAB}" srcId="{722B6FBA-5C7F-4BC9-BC37-12E4E5997E90}" destId="{C0CE48A7-B7EA-47E8-9884-1E105A06B640}" srcOrd="2" destOrd="0" parTransId="{9AF22136-9EF6-4FCB-8973-0ACBAF6B7CAD}" sibTransId="{88303276-114B-473C-8C19-230C735F0729}"/>
    <dgm:cxn modelId="{663DDDB4-428B-4031-A6F2-A9658DB5BFBE}" srcId="{722B6FBA-5C7F-4BC9-BC37-12E4E5997E90}" destId="{2051528E-407E-43D4-AAD8-C673BC23BA5F}" srcOrd="0" destOrd="0" parTransId="{084C2996-FAC8-49CC-A13D-B879F910DEF4}" sibTransId="{2FECC357-0D29-4598-B4E4-1C6B194A0B5E}"/>
    <dgm:cxn modelId="{B798D6D7-37C8-46AA-A060-CB15E4DFDAF5}" type="presOf" srcId="{2FECC357-0D29-4598-B4E4-1C6B194A0B5E}" destId="{66A7A94D-0151-45D5-9A39-622A658D17FF}" srcOrd="0" destOrd="0" presId="urn:microsoft.com/office/officeart/2005/8/layout/cycle6"/>
    <dgm:cxn modelId="{2E5DDCDF-0F26-4CEE-AA13-3734C9A0AAC1}" type="presOf" srcId="{C0CE48A7-B7EA-47E8-9884-1E105A06B640}" destId="{18AAB04F-AB13-42C7-90F4-8B26D26CBF14}" srcOrd="0" destOrd="0" presId="urn:microsoft.com/office/officeart/2005/8/layout/cycle6"/>
    <dgm:cxn modelId="{019BB2F8-DF39-407F-B8FD-4A7EC6C4A9F4}" type="presOf" srcId="{2051528E-407E-43D4-AAD8-C673BC23BA5F}" destId="{6A6CA8E1-2C5B-48BC-B234-2302DDAB412F}" srcOrd="0" destOrd="0" presId="urn:microsoft.com/office/officeart/2005/8/layout/cycle6"/>
    <dgm:cxn modelId="{192077DB-003A-4552-8EC6-98BDFB3D58B9}" type="presParOf" srcId="{803B8AB4-4790-4758-A710-6F4E5A76B27B}" destId="{6A6CA8E1-2C5B-48BC-B234-2302DDAB412F}" srcOrd="0" destOrd="0" presId="urn:microsoft.com/office/officeart/2005/8/layout/cycle6"/>
    <dgm:cxn modelId="{16E291C4-E889-4D3C-BC04-DD227F024DC4}" type="presParOf" srcId="{803B8AB4-4790-4758-A710-6F4E5A76B27B}" destId="{51786045-2548-4188-9C4E-AF93497898EB}" srcOrd="1" destOrd="0" presId="urn:microsoft.com/office/officeart/2005/8/layout/cycle6"/>
    <dgm:cxn modelId="{5D01FF68-C5D0-4A0C-8080-44890637C635}" type="presParOf" srcId="{803B8AB4-4790-4758-A710-6F4E5A76B27B}" destId="{66A7A94D-0151-45D5-9A39-622A658D17FF}" srcOrd="2" destOrd="0" presId="urn:microsoft.com/office/officeart/2005/8/layout/cycle6"/>
    <dgm:cxn modelId="{1F163075-80BB-4354-92A5-097C118AEC19}" type="presParOf" srcId="{803B8AB4-4790-4758-A710-6F4E5A76B27B}" destId="{3CB4B096-AC31-4F09-A181-5E80F2FA1090}" srcOrd="3" destOrd="0" presId="urn:microsoft.com/office/officeart/2005/8/layout/cycle6"/>
    <dgm:cxn modelId="{A77B7C12-B2E4-46AA-899A-E2ACD008C62F}" type="presParOf" srcId="{803B8AB4-4790-4758-A710-6F4E5A76B27B}" destId="{7FADCC4D-EDAB-43DB-9B5C-6ABD20A1F1B5}" srcOrd="4" destOrd="0" presId="urn:microsoft.com/office/officeart/2005/8/layout/cycle6"/>
    <dgm:cxn modelId="{81E2686C-651D-43FD-8358-86BF2C513F99}" type="presParOf" srcId="{803B8AB4-4790-4758-A710-6F4E5A76B27B}" destId="{F6E3F191-3FF2-48E1-8687-4EFFDA058C27}" srcOrd="5" destOrd="0" presId="urn:microsoft.com/office/officeart/2005/8/layout/cycle6"/>
    <dgm:cxn modelId="{C3923108-CA18-4FCB-925B-7E8D7C44B206}" type="presParOf" srcId="{803B8AB4-4790-4758-A710-6F4E5A76B27B}" destId="{18AAB04F-AB13-42C7-90F4-8B26D26CBF14}" srcOrd="6" destOrd="0" presId="urn:microsoft.com/office/officeart/2005/8/layout/cycle6"/>
    <dgm:cxn modelId="{B0E44F25-8167-453F-A173-5DB845E8D1B5}" type="presParOf" srcId="{803B8AB4-4790-4758-A710-6F4E5A76B27B}" destId="{C22138E0-B078-4FDB-86C0-F61B062FAC5A}" srcOrd="7" destOrd="0" presId="urn:microsoft.com/office/officeart/2005/8/layout/cycle6"/>
    <dgm:cxn modelId="{77FDB7BB-95F4-4604-8AC4-E54E4EA56095}" type="presParOf" srcId="{803B8AB4-4790-4758-A710-6F4E5A76B27B}" destId="{9A17E7E0-7B41-40E2-9C69-7DC1608D3460}" srcOrd="8" destOrd="0" presId="urn:microsoft.com/office/officeart/2005/8/layout/cycle6"/>
  </dgm:cxnLst>
  <dgm:bg>
    <a:noFill/>
  </dgm:bg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B3A8D8-009B-429E-9090-D81BFE0936FC}">
      <dsp:nvSpPr>
        <dsp:cNvPr id="0" name=""/>
        <dsp:cNvSpPr/>
      </dsp:nvSpPr>
      <dsp:spPr>
        <a:xfrm>
          <a:off x="3748360" y="1938886"/>
          <a:ext cx="1570860" cy="1570860"/>
        </a:xfrm>
        <a:prstGeom prst="roundRect">
          <a:avLst/>
        </a:prstGeom>
        <a:solidFill>
          <a:srgbClr val="F07817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1760" tIns="111760" rIns="111760" bIns="11176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400" b="1" kern="1200" dirty="0">
              <a:latin typeface="Century Gothic" panose="020B0502020202020204" pitchFamily="34" charset="0"/>
            </a:rPr>
            <a:t>324</a:t>
          </a:r>
          <a:r>
            <a:rPr lang="fr-FR" sz="1100" b="1" kern="1200" dirty="0">
              <a:latin typeface="Century Gothic" panose="020B0502020202020204" pitchFamily="34" charset="0"/>
            </a:rPr>
            <a:t>              Interfaces</a:t>
          </a:r>
        </a:p>
      </dsp:txBody>
      <dsp:txXfrm>
        <a:off x="3825043" y="2015569"/>
        <a:ext cx="1417494" cy="1417494"/>
      </dsp:txXfrm>
    </dsp:sp>
    <dsp:sp modelId="{EF3006AE-3E51-451B-9554-52EC8D9506C6}">
      <dsp:nvSpPr>
        <dsp:cNvPr id="0" name=""/>
        <dsp:cNvSpPr/>
      </dsp:nvSpPr>
      <dsp:spPr>
        <a:xfrm rot="16200000">
          <a:off x="4117072" y="1522168"/>
          <a:ext cx="83343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33435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EFD3DF-8D95-4AB5-B3CA-9F3DA505974A}">
      <dsp:nvSpPr>
        <dsp:cNvPr id="0" name=""/>
        <dsp:cNvSpPr/>
      </dsp:nvSpPr>
      <dsp:spPr>
        <a:xfrm>
          <a:off x="4007552" y="52974"/>
          <a:ext cx="1052476" cy="1052476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71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2DA333"/>
            </a:solidFill>
            <a:latin typeface="Century Gothic" panose="020B0502020202020204" pitchFamily="34" charset="0"/>
          </a:endParaRPr>
        </a:p>
      </dsp:txBody>
      <dsp:txXfrm>
        <a:off x="4058930" y="104352"/>
        <a:ext cx="949720" cy="949720"/>
      </dsp:txXfrm>
    </dsp:sp>
    <dsp:sp modelId="{A2C33BA8-0F39-48AF-AF9C-F4E8B304FF52}">
      <dsp:nvSpPr>
        <dsp:cNvPr id="0" name=""/>
        <dsp:cNvSpPr/>
      </dsp:nvSpPr>
      <dsp:spPr>
        <a:xfrm rot="19285714">
          <a:off x="5268232" y="1952241"/>
          <a:ext cx="46741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67416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3DF9B4-5373-48E9-AB9E-2665E0D6CBAB}">
      <dsp:nvSpPr>
        <dsp:cNvPr id="0" name=""/>
        <dsp:cNvSpPr/>
      </dsp:nvSpPr>
      <dsp:spPr>
        <a:xfrm>
          <a:off x="5684661" y="860627"/>
          <a:ext cx="1052476" cy="1052476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10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2DA333"/>
            </a:solidFill>
            <a:latin typeface="Century Gothic" panose="020B0502020202020204" pitchFamily="34" charset="0"/>
          </a:endParaRPr>
        </a:p>
      </dsp:txBody>
      <dsp:txXfrm>
        <a:off x="5736039" y="912005"/>
        <a:ext cx="949720" cy="949720"/>
      </dsp:txXfrm>
    </dsp:sp>
    <dsp:sp modelId="{BD9AA833-5139-43A0-834E-1CD885A50EEB}">
      <dsp:nvSpPr>
        <dsp:cNvPr id="0" name=""/>
        <dsp:cNvSpPr/>
      </dsp:nvSpPr>
      <dsp:spPr>
        <a:xfrm rot="771429">
          <a:off x="5309195" y="2992560"/>
          <a:ext cx="7997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99703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580FAD-F4D5-4B34-A7E8-E087570AF185}">
      <dsp:nvSpPr>
        <dsp:cNvPr id="0" name=""/>
        <dsp:cNvSpPr/>
      </dsp:nvSpPr>
      <dsp:spPr>
        <a:xfrm>
          <a:off x="6098873" y="2675408"/>
          <a:ext cx="1052476" cy="1052476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73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2DA333"/>
            </a:solidFill>
            <a:latin typeface="Century Gothic" panose="020B0502020202020204" pitchFamily="34" charset="0"/>
          </a:endParaRPr>
        </a:p>
      </dsp:txBody>
      <dsp:txXfrm>
        <a:off x="6150251" y="2726786"/>
        <a:ext cx="949720" cy="949720"/>
      </dsp:txXfrm>
    </dsp:sp>
    <dsp:sp modelId="{A464267D-DEDC-4E7F-A93B-4B8A798D227C}">
      <dsp:nvSpPr>
        <dsp:cNvPr id="0" name=""/>
        <dsp:cNvSpPr/>
      </dsp:nvSpPr>
      <dsp:spPr>
        <a:xfrm rot="3857143">
          <a:off x="4716932" y="3820247"/>
          <a:ext cx="6892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89261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3F1E56-D07D-4A1C-A0D5-9F2F4D86701C}">
      <dsp:nvSpPr>
        <dsp:cNvPr id="0" name=""/>
        <dsp:cNvSpPr/>
      </dsp:nvSpPr>
      <dsp:spPr>
        <a:xfrm>
          <a:off x="4938277" y="4130749"/>
          <a:ext cx="1052476" cy="1052476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33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2DA333"/>
            </a:solidFill>
            <a:latin typeface="Century Gothic" panose="020B0502020202020204" pitchFamily="34" charset="0"/>
          </a:endParaRPr>
        </a:p>
      </dsp:txBody>
      <dsp:txXfrm>
        <a:off x="4989655" y="4182127"/>
        <a:ext cx="949720" cy="949720"/>
      </dsp:txXfrm>
    </dsp:sp>
    <dsp:sp modelId="{0B1358B0-80AB-4656-86BF-1C052AF2A04B}">
      <dsp:nvSpPr>
        <dsp:cNvPr id="0" name=""/>
        <dsp:cNvSpPr/>
      </dsp:nvSpPr>
      <dsp:spPr>
        <a:xfrm rot="6942857">
          <a:off x="3661386" y="3820247"/>
          <a:ext cx="6892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89261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C6C736-8260-440A-A55A-577EDE3F1CE8}">
      <dsp:nvSpPr>
        <dsp:cNvPr id="0" name=""/>
        <dsp:cNvSpPr/>
      </dsp:nvSpPr>
      <dsp:spPr>
        <a:xfrm>
          <a:off x="3076826" y="4130749"/>
          <a:ext cx="1052476" cy="1052476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30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2DA333"/>
            </a:solidFill>
            <a:latin typeface="Century Gothic" panose="020B0502020202020204" pitchFamily="34" charset="0"/>
          </a:endParaRPr>
        </a:p>
      </dsp:txBody>
      <dsp:txXfrm>
        <a:off x="3128204" y="4182127"/>
        <a:ext cx="949720" cy="949720"/>
      </dsp:txXfrm>
    </dsp:sp>
    <dsp:sp modelId="{5A88F330-F2F6-4DAB-932C-63967156484C}">
      <dsp:nvSpPr>
        <dsp:cNvPr id="0" name=""/>
        <dsp:cNvSpPr/>
      </dsp:nvSpPr>
      <dsp:spPr>
        <a:xfrm rot="10028571">
          <a:off x="2958682" y="2992560"/>
          <a:ext cx="7997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99703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29DF78-330E-459A-BA4C-A9F7C349268D}">
      <dsp:nvSpPr>
        <dsp:cNvPr id="0" name=""/>
        <dsp:cNvSpPr/>
      </dsp:nvSpPr>
      <dsp:spPr>
        <a:xfrm>
          <a:off x="1916231" y="2675408"/>
          <a:ext cx="1052476" cy="1052476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24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2DA333"/>
            </a:solidFill>
            <a:latin typeface="Century Gothic" panose="020B0502020202020204" pitchFamily="34" charset="0"/>
          </a:endParaRPr>
        </a:p>
      </dsp:txBody>
      <dsp:txXfrm>
        <a:off x="1967609" y="2726786"/>
        <a:ext cx="949720" cy="949720"/>
      </dsp:txXfrm>
    </dsp:sp>
    <dsp:sp modelId="{F3EB24B5-2FFA-40EE-A62D-AA43F4824448}">
      <dsp:nvSpPr>
        <dsp:cNvPr id="0" name=""/>
        <dsp:cNvSpPr/>
      </dsp:nvSpPr>
      <dsp:spPr>
        <a:xfrm rot="13114286">
          <a:off x="3331931" y="1952241"/>
          <a:ext cx="46741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67416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B40998-64A4-4E40-BA02-CFB51316CE85}">
      <dsp:nvSpPr>
        <dsp:cNvPr id="0" name=""/>
        <dsp:cNvSpPr/>
      </dsp:nvSpPr>
      <dsp:spPr>
        <a:xfrm>
          <a:off x="2330443" y="860627"/>
          <a:ext cx="1052476" cy="1052476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52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2DA333"/>
            </a:solidFill>
            <a:latin typeface="Century Gothic" panose="020B0502020202020204" pitchFamily="34" charset="0"/>
          </a:endParaRPr>
        </a:p>
      </dsp:txBody>
      <dsp:txXfrm>
        <a:off x="2381821" y="912005"/>
        <a:ext cx="949720" cy="9497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72E900-D87E-4A7A-83F2-9838354C014E}">
      <dsp:nvSpPr>
        <dsp:cNvPr id="0" name=""/>
        <dsp:cNvSpPr/>
      </dsp:nvSpPr>
      <dsp:spPr>
        <a:xfrm>
          <a:off x="3212437" y="2630"/>
          <a:ext cx="1194200" cy="776230"/>
        </a:xfrm>
        <a:prstGeom prst="roundRect">
          <a:avLst/>
        </a:prstGeom>
        <a:solidFill>
          <a:srgbClr val="FFFF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08</a:t>
          </a:r>
          <a:r>
            <a:rPr lang="fr-FR" sz="1600" b="1" kern="1200" dirty="0">
              <a:solidFill>
                <a:schemeClr val="tx1"/>
              </a:solidFill>
              <a:latin typeface="Century Gothic" panose="020B0502020202020204" pitchFamily="34" charset="0"/>
            </a:rPr>
            <a:t>            </a:t>
          </a:r>
          <a:r>
            <a:rPr lang="fr-FR" sz="1100" b="1" kern="1200" dirty="0">
              <a:solidFill>
                <a:schemeClr val="tx1"/>
              </a:solidFill>
              <a:latin typeface="Century Gothic" panose="020B0502020202020204" pitchFamily="34" charset="0"/>
            </a:rPr>
            <a:t>LOGOS PRODUITS</a:t>
          </a:r>
        </a:p>
      </dsp:txBody>
      <dsp:txXfrm>
        <a:off x="3250329" y="40522"/>
        <a:ext cx="1118416" cy="700446"/>
      </dsp:txXfrm>
    </dsp:sp>
    <dsp:sp modelId="{78ED6012-45C9-44EA-85E0-2BA0DBB0DE57}">
      <dsp:nvSpPr>
        <dsp:cNvPr id="0" name=""/>
        <dsp:cNvSpPr/>
      </dsp:nvSpPr>
      <dsp:spPr>
        <a:xfrm>
          <a:off x="1595042" y="390745"/>
          <a:ext cx="4428990" cy="4428990"/>
        </a:xfrm>
        <a:custGeom>
          <a:avLst/>
          <a:gdLst/>
          <a:ahLst/>
          <a:cxnLst/>
          <a:rect l="0" t="0" r="0" b="0"/>
          <a:pathLst>
            <a:path>
              <a:moveTo>
                <a:pt x="2819490" y="84244"/>
              </a:moveTo>
              <a:arcTo wR="2214495" hR="2214495" stAng="17151279" swAng="1255327"/>
            </a:path>
          </a:pathLst>
        </a:custGeom>
        <a:noFill/>
        <a:ln w="6350" cap="flat" cmpd="sng" algn="ctr">
          <a:solidFill>
            <a:srgbClr val="F07817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57CB2E-1B71-430C-A414-7721802F2807}">
      <dsp:nvSpPr>
        <dsp:cNvPr id="0" name=""/>
        <dsp:cNvSpPr/>
      </dsp:nvSpPr>
      <dsp:spPr>
        <a:xfrm>
          <a:off x="4943799" y="836410"/>
          <a:ext cx="1194200" cy="776230"/>
        </a:xfrm>
        <a:prstGeom prst="roundRect">
          <a:avLst/>
        </a:prstGeom>
        <a:solidFill>
          <a:srgbClr val="FFFF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08</a:t>
          </a:r>
          <a:r>
            <a:rPr lang="fr-FR" sz="1600" b="1" kern="1200" dirty="0">
              <a:solidFill>
                <a:schemeClr val="tx1"/>
              </a:solidFill>
              <a:latin typeface="Century Gothic" panose="020B0502020202020204" pitchFamily="34" charset="0"/>
            </a:rPr>
            <a:t>             </a:t>
          </a:r>
          <a:r>
            <a:rPr lang="fr-FR" sz="1100" b="1" kern="1200" dirty="0">
              <a:solidFill>
                <a:schemeClr val="tx1"/>
              </a:solidFill>
              <a:latin typeface="Century Gothic" panose="020B0502020202020204" pitchFamily="34" charset="0"/>
            </a:rPr>
            <a:t>SPLASH SCREEN</a:t>
          </a:r>
        </a:p>
      </dsp:txBody>
      <dsp:txXfrm>
        <a:off x="4981691" y="874302"/>
        <a:ext cx="1118416" cy="700446"/>
      </dsp:txXfrm>
    </dsp:sp>
    <dsp:sp modelId="{5229B6EB-0C8E-426A-A891-EAF3A9C5A665}">
      <dsp:nvSpPr>
        <dsp:cNvPr id="0" name=""/>
        <dsp:cNvSpPr/>
      </dsp:nvSpPr>
      <dsp:spPr>
        <a:xfrm>
          <a:off x="1595042" y="390745"/>
          <a:ext cx="4428990" cy="4428990"/>
        </a:xfrm>
        <a:custGeom>
          <a:avLst/>
          <a:gdLst/>
          <a:ahLst/>
          <a:cxnLst/>
          <a:rect l="0" t="0" r="0" b="0"/>
          <a:pathLst>
            <a:path>
              <a:moveTo>
                <a:pt x="4199076" y="1231934"/>
              </a:moveTo>
              <a:arcTo wR="2214495" hR="2214495" stAng="20019607" swAng="1725509"/>
            </a:path>
          </a:pathLst>
        </a:custGeom>
        <a:noFill/>
        <a:ln w="6350" cap="flat" cmpd="sng" algn="ctr">
          <a:solidFill>
            <a:schemeClr val="accent6">
              <a:shade val="90000"/>
              <a:hueOff val="108534"/>
              <a:satOff val="-4335"/>
              <a:lumOff val="1005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9A34F6-0A9C-4A44-BE23-EEFF596C2CFF}">
      <dsp:nvSpPr>
        <dsp:cNvPr id="0" name=""/>
        <dsp:cNvSpPr/>
      </dsp:nvSpPr>
      <dsp:spPr>
        <a:xfrm>
          <a:off x="5371410" y="2709896"/>
          <a:ext cx="1194200" cy="776230"/>
        </a:xfrm>
        <a:prstGeom prst="roundRect">
          <a:avLst/>
        </a:prstGeom>
        <a:solidFill>
          <a:srgbClr val="FFFF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13</a:t>
          </a:r>
          <a:r>
            <a:rPr lang="fr-FR" sz="1600" b="1" kern="1200" dirty="0">
              <a:solidFill>
                <a:schemeClr val="tx1"/>
              </a:solidFill>
              <a:latin typeface="Century Gothic" panose="020B0502020202020204" pitchFamily="34" charset="0"/>
            </a:rPr>
            <a:t>          </a:t>
          </a:r>
          <a:r>
            <a:rPr lang="fr-FR" sz="1100" b="1" kern="1200" dirty="0">
              <a:solidFill>
                <a:schemeClr val="tx1"/>
              </a:solidFill>
              <a:latin typeface="Century Gothic" panose="020B0502020202020204" pitchFamily="34" charset="0"/>
            </a:rPr>
            <a:t>BANNIERES           PLAY STORE</a:t>
          </a:r>
        </a:p>
      </dsp:txBody>
      <dsp:txXfrm>
        <a:off x="5409302" y="2747788"/>
        <a:ext cx="1118416" cy="700446"/>
      </dsp:txXfrm>
    </dsp:sp>
    <dsp:sp modelId="{C64FD603-4D22-4D96-B55A-8F12AD61F1C3}">
      <dsp:nvSpPr>
        <dsp:cNvPr id="0" name=""/>
        <dsp:cNvSpPr/>
      </dsp:nvSpPr>
      <dsp:spPr>
        <a:xfrm>
          <a:off x="1595042" y="390745"/>
          <a:ext cx="4428990" cy="4428990"/>
        </a:xfrm>
        <a:custGeom>
          <a:avLst/>
          <a:gdLst/>
          <a:ahLst/>
          <a:cxnLst/>
          <a:rect l="0" t="0" r="0" b="0"/>
          <a:pathLst>
            <a:path>
              <a:moveTo>
                <a:pt x="4242707" y="3103506"/>
              </a:moveTo>
              <a:arcTo wR="2214495" hR="2214495" stAng="1420136" swAng="1357769"/>
            </a:path>
          </a:pathLst>
        </a:custGeom>
        <a:noFill/>
        <a:ln w="6350" cap="flat" cmpd="sng" algn="ctr">
          <a:solidFill>
            <a:schemeClr val="accent6">
              <a:shade val="90000"/>
              <a:hueOff val="217068"/>
              <a:satOff val="-8670"/>
              <a:lumOff val="201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7C0362-8E6C-4A00-8495-43A4B7D663E8}">
      <dsp:nvSpPr>
        <dsp:cNvPr id="0" name=""/>
        <dsp:cNvSpPr/>
      </dsp:nvSpPr>
      <dsp:spPr>
        <a:xfrm>
          <a:off x="4173270" y="4212316"/>
          <a:ext cx="1194200" cy="776230"/>
        </a:xfrm>
        <a:prstGeom prst="roundRect">
          <a:avLst/>
        </a:prstGeom>
        <a:solidFill>
          <a:srgbClr val="FFFF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05</a:t>
          </a:r>
          <a:r>
            <a:rPr lang="fr-FR" sz="1600" b="1" kern="1200" dirty="0">
              <a:solidFill>
                <a:schemeClr val="tx1"/>
              </a:solidFill>
              <a:latin typeface="Century Gothic" panose="020B0502020202020204" pitchFamily="34" charset="0"/>
            </a:rPr>
            <a:t>                 </a:t>
          </a:r>
          <a:r>
            <a:rPr lang="fr-FR" sz="1100" b="1" kern="1200" dirty="0">
              <a:solidFill>
                <a:schemeClr val="tx1"/>
              </a:solidFill>
              <a:latin typeface="Century Gothic" panose="020B0502020202020204" pitchFamily="34" charset="0"/>
            </a:rPr>
            <a:t>FAV ICONS</a:t>
          </a:r>
        </a:p>
      </dsp:txBody>
      <dsp:txXfrm>
        <a:off x="4211162" y="4250208"/>
        <a:ext cx="1118416" cy="700446"/>
      </dsp:txXfrm>
    </dsp:sp>
    <dsp:sp modelId="{B9B042A9-A7B9-460E-A38C-57930BED3030}">
      <dsp:nvSpPr>
        <dsp:cNvPr id="0" name=""/>
        <dsp:cNvSpPr/>
      </dsp:nvSpPr>
      <dsp:spPr>
        <a:xfrm>
          <a:off x="1595042" y="390745"/>
          <a:ext cx="4428990" cy="4428990"/>
        </a:xfrm>
        <a:custGeom>
          <a:avLst/>
          <a:gdLst/>
          <a:ahLst/>
          <a:cxnLst/>
          <a:rect l="0" t="0" r="0" b="0"/>
          <a:pathLst>
            <a:path>
              <a:moveTo>
                <a:pt x="2571050" y="4400097"/>
              </a:moveTo>
              <a:arcTo wR="2214495" hR="2214495" stAng="4844070" swAng="1111861"/>
            </a:path>
          </a:pathLst>
        </a:custGeom>
        <a:noFill/>
        <a:ln w="6350" cap="flat" cmpd="sng" algn="ctr">
          <a:solidFill>
            <a:schemeClr val="accent6">
              <a:shade val="90000"/>
              <a:hueOff val="325603"/>
              <a:satOff val="-13005"/>
              <a:lumOff val="3016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26B928-D612-4BEF-84A8-4BF115193098}">
      <dsp:nvSpPr>
        <dsp:cNvPr id="0" name=""/>
        <dsp:cNvSpPr/>
      </dsp:nvSpPr>
      <dsp:spPr>
        <a:xfrm>
          <a:off x="2251604" y="4212316"/>
          <a:ext cx="1194200" cy="776230"/>
        </a:xfrm>
        <a:prstGeom prst="roundRect">
          <a:avLst/>
        </a:prstGeom>
        <a:solidFill>
          <a:srgbClr val="FFFF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02</a:t>
          </a:r>
          <a:r>
            <a:rPr lang="fr-FR" sz="1100" b="1" kern="1200" dirty="0">
              <a:solidFill>
                <a:schemeClr val="tx1"/>
              </a:solidFill>
              <a:latin typeface="Century Gothic" panose="020B0502020202020204" pitchFamily="34" charset="0"/>
            </a:rPr>
            <a:t>                     VIDEOS</a:t>
          </a:r>
        </a:p>
      </dsp:txBody>
      <dsp:txXfrm>
        <a:off x="2289496" y="4250208"/>
        <a:ext cx="1118416" cy="700446"/>
      </dsp:txXfrm>
    </dsp:sp>
    <dsp:sp modelId="{9D9778DC-05B6-447C-9C2E-80BBC3ABFE4E}">
      <dsp:nvSpPr>
        <dsp:cNvPr id="0" name=""/>
        <dsp:cNvSpPr/>
      </dsp:nvSpPr>
      <dsp:spPr>
        <a:xfrm>
          <a:off x="1595042" y="390745"/>
          <a:ext cx="4428990" cy="4428990"/>
        </a:xfrm>
        <a:custGeom>
          <a:avLst/>
          <a:gdLst/>
          <a:ahLst/>
          <a:cxnLst/>
          <a:rect l="0" t="0" r="0" b="0"/>
          <a:pathLst>
            <a:path>
              <a:moveTo>
                <a:pt x="684495" y="3815459"/>
              </a:moveTo>
              <a:arcTo wR="2214495" hR="2214495" stAng="8022095" swAng="1357769"/>
            </a:path>
          </a:pathLst>
        </a:custGeom>
        <a:noFill/>
        <a:ln w="6350" cap="flat" cmpd="sng" algn="ctr">
          <a:solidFill>
            <a:schemeClr val="accent6">
              <a:shade val="90000"/>
              <a:hueOff val="325603"/>
              <a:satOff val="-13005"/>
              <a:lumOff val="3016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BB5595-27FC-48B7-BACD-C24001E97BB9}">
      <dsp:nvSpPr>
        <dsp:cNvPr id="0" name=""/>
        <dsp:cNvSpPr/>
      </dsp:nvSpPr>
      <dsp:spPr>
        <a:xfrm>
          <a:off x="1053464" y="2709896"/>
          <a:ext cx="1194200" cy="776230"/>
        </a:xfrm>
        <a:prstGeom prst="roundRect">
          <a:avLst/>
        </a:prstGeom>
        <a:solidFill>
          <a:srgbClr val="FFFF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07</a:t>
          </a:r>
          <a:r>
            <a:rPr lang="fr-FR" sz="1100" b="1" kern="1200" dirty="0">
              <a:solidFill>
                <a:schemeClr val="tx1"/>
              </a:solidFill>
              <a:latin typeface="Century Gothic" panose="020B0502020202020204" pitchFamily="34" charset="0"/>
            </a:rPr>
            <a:t>                     </a:t>
          </a:r>
          <a:r>
            <a:rPr lang="fr-FR" sz="700" b="1" kern="1200" dirty="0">
              <a:solidFill>
                <a:schemeClr val="tx1"/>
              </a:solidFill>
              <a:latin typeface="Century Gothic" panose="020B0502020202020204" pitchFamily="34" charset="0"/>
            </a:rPr>
            <a:t>DOCUMENTATIONS</a:t>
          </a:r>
        </a:p>
      </dsp:txBody>
      <dsp:txXfrm>
        <a:off x="1091356" y="2747788"/>
        <a:ext cx="1118416" cy="700446"/>
      </dsp:txXfrm>
    </dsp:sp>
    <dsp:sp modelId="{93E82A79-9ED7-4BC7-93FE-52FFCE3924B9}">
      <dsp:nvSpPr>
        <dsp:cNvPr id="0" name=""/>
        <dsp:cNvSpPr/>
      </dsp:nvSpPr>
      <dsp:spPr>
        <a:xfrm>
          <a:off x="1595042" y="390745"/>
          <a:ext cx="4428990" cy="4428990"/>
        </a:xfrm>
        <a:custGeom>
          <a:avLst/>
          <a:gdLst/>
          <a:ahLst/>
          <a:cxnLst/>
          <a:rect l="0" t="0" r="0" b="0"/>
          <a:pathLst>
            <a:path>
              <a:moveTo>
                <a:pt x="1972" y="2307946"/>
              </a:moveTo>
              <a:arcTo wR="2214495" hR="2214495" stAng="10654884" swAng="1725509"/>
            </a:path>
          </a:pathLst>
        </a:custGeom>
        <a:noFill/>
        <a:ln w="6350" cap="flat" cmpd="sng" algn="ctr">
          <a:solidFill>
            <a:schemeClr val="accent6">
              <a:shade val="90000"/>
              <a:hueOff val="217068"/>
              <a:satOff val="-8670"/>
              <a:lumOff val="201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3E2FDE-A446-41E2-951A-6E68AD2C3B79}">
      <dsp:nvSpPr>
        <dsp:cNvPr id="0" name=""/>
        <dsp:cNvSpPr/>
      </dsp:nvSpPr>
      <dsp:spPr>
        <a:xfrm>
          <a:off x="1481075" y="836410"/>
          <a:ext cx="1194200" cy="776230"/>
        </a:xfrm>
        <a:prstGeom prst="roundRect">
          <a:avLst/>
        </a:prstGeom>
        <a:solidFill>
          <a:srgbClr val="FFFF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06</a:t>
          </a:r>
          <a:r>
            <a:rPr lang="fr-FR" sz="900" b="1" kern="1200" dirty="0">
              <a:solidFill>
                <a:schemeClr val="tx1"/>
              </a:solidFill>
              <a:latin typeface="Century Gothic" panose="020B0502020202020204" pitchFamily="34" charset="0"/>
            </a:rPr>
            <a:t>       TRADUCTIONS DE PRODUITS</a:t>
          </a:r>
        </a:p>
      </dsp:txBody>
      <dsp:txXfrm>
        <a:off x="1518967" y="874302"/>
        <a:ext cx="1118416" cy="700446"/>
      </dsp:txXfrm>
    </dsp:sp>
    <dsp:sp modelId="{F3BDCAEA-D287-4FC0-BD45-02F6B4A19717}">
      <dsp:nvSpPr>
        <dsp:cNvPr id="0" name=""/>
        <dsp:cNvSpPr/>
      </dsp:nvSpPr>
      <dsp:spPr>
        <a:xfrm>
          <a:off x="1595042" y="390745"/>
          <a:ext cx="4428990" cy="4428990"/>
        </a:xfrm>
        <a:custGeom>
          <a:avLst/>
          <a:gdLst/>
          <a:ahLst/>
          <a:cxnLst/>
          <a:rect l="0" t="0" r="0" b="0"/>
          <a:pathLst>
            <a:path>
              <a:moveTo>
                <a:pt x="888679" y="440741"/>
              </a:moveTo>
              <a:arcTo wR="2214495" hR="2214495" stAng="13993394" swAng="1255327"/>
            </a:path>
          </a:pathLst>
        </a:custGeom>
        <a:noFill/>
        <a:ln w="6350" cap="flat" cmpd="sng" algn="ctr">
          <a:solidFill>
            <a:schemeClr val="accent6">
              <a:shade val="90000"/>
              <a:hueOff val="108534"/>
              <a:satOff val="-4335"/>
              <a:lumOff val="1005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50BDD1-A822-4E75-8D55-A1D399737C77}">
      <dsp:nvSpPr>
        <dsp:cNvPr id="0" name=""/>
        <dsp:cNvSpPr/>
      </dsp:nvSpPr>
      <dsp:spPr>
        <a:xfrm>
          <a:off x="3031244" y="1952374"/>
          <a:ext cx="1499007" cy="1499007"/>
        </a:xfrm>
        <a:prstGeom prst="ellipse">
          <a:avLst/>
        </a:prstGeom>
        <a:solidFill>
          <a:srgbClr val="F07817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>
              <a:latin typeface="Century Gothic" panose="020B0502020202020204" pitchFamily="34" charset="0"/>
            </a:rPr>
            <a:t>SERVICES</a:t>
          </a:r>
        </a:p>
      </dsp:txBody>
      <dsp:txXfrm>
        <a:off x="3250768" y="2171898"/>
        <a:ext cx="1059959" cy="1059959"/>
      </dsp:txXfrm>
    </dsp:sp>
    <dsp:sp modelId="{EF91D8AB-DD4D-4933-9F88-A9F2223D838E}">
      <dsp:nvSpPr>
        <dsp:cNvPr id="0" name=""/>
        <dsp:cNvSpPr/>
      </dsp:nvSpPr>
      <dsp:spPr>
        <a:xfrm rot="16200000">
          <a:off x="3555682" y="1709466"/>
          <a:ext cx="450131" cy="35683"/>
        </a:xfrm>
        <a:custGeom>
          <a:avLst/>
          <a:gdLst/>
          <a:ahLst/>
          <a:cxnLst/>
          <a:rect l="0" t="0" r="0" b="0"/>
          <a:pathLst>
            <a:path>
              <a:moveTo>
                <a:pt x="0" y="17841"/>
              </a:moveTo>
              <a:lnTo>
                <a:pt x="450131" y="1784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3769494" y="1716055"/>
        <a:ext cx="22506" cy="22506"/>
      </dsp:txXfrm>
    </dsp:sp>
    <dsp:sp modelId="{4380943D-F906-4628-808E-D12C6A13F315}">
      <dsp:nvSpPr>
        <dsp:cNvPr id="0" name=""/>
        <dsp:cNvSpPr/>
      </dsp:nvSpPr>
      <dsp:spPr>
        <a:xfrm>
          <a:off x="3031244" y="3235"/>
          <a:ext cx="1499007" cy="1499007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02</a:t>
          </a:r>
          <a:br>
            <a:rPr lang="fr-FR" sz="2400" kern="1200" dirty="0">
              <a:solidFill>
                <a:srgbClr val="F07817"/>
              </a:solidFill>
              <a:latin typeface="Century Gothic" panose="020B0502020202020204" pitchFamily="34" charset="0"/>
            </a:rPr>
          </a:br>
          <a:r>
            <a:rPr lang="fr-FR" sz="1200" b="1" kern="1200" dirty="0">
              <a:solidFill>
                <a:schemeClr val="tx1"/>
              </a:solidFill>
              <a:latin typeface="Century Gothic" panose="020B0502020202020204" pitchFamily="34" charset="0"/>
            </a:rPr>
            <a:t>ASSETS</a:t>
          </a:r>
        </a:p>
      </dsp:txBody>
      <dsp:txXfrm>
        <a:off x="3250768" y="222759"/>
        <a:ext cx="1059959" cy="1059959"/>
      </dsp:txXfrm>
    </dsp:sp>
    <dsp:sp modelId="{787D07AE-85CC-4CE6-8526-7B8283577A58}">
      <dsp:nvSpPr>
        <dsp:cNvPr id="0" name=""/>
        <dsp:cNvSpPr/>
      </dsp:nvSpPr>
      <dsp:spPr>
        <a:xfrm rot="20520000">
          <a:off x="4482552" y="2382877"/>
          <a:ext cx="450131" cy="35683"/>
        </a:xfrm>
        <a:custGeom>
          <a:avLst/>
          <a:gdLst/>
          <a:ahLst/>
          <a:cxnLst/>
          <a:rect l="0" t="0" r="0" b="0"/>
          <a:pathLst>
            <a:path>
              <a:moveTo>
                <a:pt x="0" y="17841"/>
              </a:moveTo>
              <a:lnTo>
                <a:pt x="450131" y="1784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4696365" y="2389466"/>
        <a:ext cx="22506" cy="22506"/>
      </dsp:txXfrm>
    </dsp:sp>
    <dsp:sp modelId="{D325D6B2-863D-4CD2-AAC8-397B8F5B9225}">
      <dsp:nvSpPr>
        <dsp:cNvPr id="0" name=""/>
        <dsp:cNvSpPr/>
      </dsp:nvSpPr>
      <dsp:spPr>
        <a:xfrm>
          <a:off x="4884985" y="1350057"/>
          <a:ext cx="1499007" cy="1499007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01</a:t>
          </a:r>
          <a:r>
            <a:rPr lang="fr-FR" sz="2400" kern="1200" dirty="0">
              <a:solidFill>
                <a:srgbClr val="F07817"/>
              </a:solidFill>
              <a:latin typeface="Century Gothic" panose="020B0502020202020204" pitchFamily="34" charset="0"/>
            </a:rPr>
            <a:t>  </a:t>
          </a:r>
          <a:r>
            <a:rPr lang="fr-FR" sz="1200" b="1" kern="1200" dirty="0">
              <a:solidFill>
                <a:schemeClr val="tx1"/>
              </a:solidFill>
              <a:latin typeface="Century Gothic" panose="020B0502020202020204" pitchFamily="34" charset="0"/>
            </a:rPr>
            <a:t>AFFICHES</a:t>
          </a:r>
        </a:p>
      </dsp:txBody>
      <dsp:txXfrm>
        <a:off x="5104509" y="1569581"/>
        <a:ext cx="1059959" cy="1059959"/>
      </dsp:txXfrm>
    </dsp:sp>
    <dsp:sp modelId="{A6A667F4-B511-4070-B113-7E7841CFA5FF}">
      <dsp:nvSpPr>
        <dsp:cNvPr id="0" name=""/>
        <dsp:cNvSpPr/>
      </dsp:nvSpPr>
      <dsp:spPr>
        <a:xfrm rot="3240000">
          <a:off x="4128519" y="3472479"/>
          <a:ext cx="450131" cy="35683"/>
        </a:xfrm>
        <a:custGeom>
          <a:avLst/>
          <a:gdLst/>
          <a:ahLst/>
          <a:cxnLst/>
          <a:rect l="0" t="0" r="0" b="0"/>
          <a:pathLst>
            <a:path>
              <a:moveTo>
                <a:pt x="0" y="17841"/>
              </a:moveTo>
              <a:lnTo>
                <a:pt x="450131" y="1784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4342332" y="3479068"/>
        <a:ext cx="22506" cy="22506"/>
      </dsp:txXfrm>
    </dsp:sp>
    <dsp:sp modelId="{0DDBA14A-F773-442F-9034-CA7ADDB8A526}">
      <dsp:nvSpPr>
        <dsp:cNvPr id="0" name=""/>
        <dsp:cNvSpPr/>
      </dsp:nvSpPr>
      <dsp:spPr>
        <a:xfrm>
          <a:off x="4176919" y="3529261"/>
          <a:ext cx="1499007" cy="1499007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05</a:t>
          </a:r>
          <a:r>
            <a:rPr lang="fr-FR" sz="2400" kern="1200" dirty="0">
              <a:solidFill>
                <a:srgbClr val="F07817"/>
              </a:solidFill>
              <a:latin typeface="Century Gothic" panose="020B0502020202020204" pitchFamily="34" charset="0"/>
            </a:rPr>
            <a:t> </a:t>
          </a:r>
          <a:r>
            <a:rPr lang="fr-FR" sz="850" b="1" kern="1200" dirty="0">
              <a:solidFill>
                <a:schemeClr val="tx1"/>
              </a:solidFill>
              <a:latin typeface="Century Gothic" panose="020B0502020202020204" pitchFamily="34" charset="0"/>
            </a:rPr>
            <a:t>DOCUMENTATIONS</a:t>
          </a:r>
        </a:p>
      </dsp:txBody>
      <dsp:txXfrm>
        <a:off x="4396443" y="3748785"/>
        <a:ext cx="1059959" cy="1059959"/>
      </dsp:txXfrm>
    </dsp:sp>
    <dsp:sp modelId="{BEDBB527-38DD-42AE-8990-27C2FFA1E48D}">
      <dsp:nvSpPr>
        <dsp:cNvPr id="0" name=""/>
        <dsp:cNvSpPr/>
      </dsp:nvSpPr>
      <dsp:spPr>
        <a:xfrm rot="7560000">
          <a:off x="2982844" y="3472479"/>
          <a:ext cx="450131" cy="35683"/>
        </a:xfrm>
        <a:custGeom>
          <a:avLst/>
          <a:gdLst/>
          <a:ahLst/>
          <a:cxnLst/>
          <a:rect l="0" t="0" r="0" b="0"/>
          <a:pathLst>
            <a:path>
              <a:moveTo>
                <a:pt x="0" y="17841"/>
              </a:moveTo>
              <a:lnTo>
                <a:pt x="450131" y="1784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3196657" y="3479068"/>
        <a:ext cx="22506" cy="22506"/>
      </dsp:txXfrm>
    </dsp:sp>
    <dsp:sp modelId="{2D0A4D32-6133-4BE3-A13F-6059D542DA8D}">
      <dsp:nvSpPr>
        <dsp:cNvPr id="0" name=""/>
        <dsp:cNvSpPr/>
      </dsp:nvSpPr>
      <dsp:spPr>
        <a:xfrm>
          <a:off x="1885569" y="3529261"/>
          <a:ext cx="1499007" cy="1499007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02</a:t>
          </a:r>
          <a:r>
            <a:rPr lang="fr-FR" sz="2400" kern="1200" dirty="0">
              <a:solidFill>
                <a:srgbClr val="F07817"/>
              </a:solidFill>
              <a:latin typeface="Century Gothic" panose="020B0502020202020204" pitchFamily="34" charset="0"/>
            </a:rPr>
            <a:t> </a:t>
          </a:r>
          <a:r>
            <a:rPr lang="fr-FR" sz="1200" b="1" kern="1200" dirty="0">
              <a:solidFill>
                <a:schemeClr val="tx1"/>
              </a:solidFill>
              <a:latin typeface="Century Gothic" panose="020B0502020202020204" pitchFamily="34" charset="0"/>
            </a:rPr>
            <a:t>TRADUCTIONS</a:t>
          </a:r>
        </a:p>
      </dsp:txBody>
      <dsp:txXfrm>
        <a:off x="2105093" y="3748785"/>
        <a:ext cx="1059959" cy="1059959"/>
      </dsp:txXfrm>
    </dsp:sp>
    <dsp:sp modelId="{3DB063D1-2A3A-42AB-87E8-E1DA577F9EAF}">
      <dsp:nvSpPr>
        <dsp:cNvPr id="0" name=""/>
        <dsp:cNvSpPr/>
      </dsp:nvSpPr>
      <dsp:spPr>
        <a:xfrm rot="11880000">
          <a:off x="2628811" y="2382877"/>
          <a:ext cx="450131" cy="35683"/>
        </a:xfrm>
        <a:custGeom>
          <a:avLst/>
          <a:gdLst/>
          <a:ahLst/>
          <a:cxnLst/>
          <a:rect l="0" t="0" r="0" b="0"/>
          <a:pathLst>
            <a:path>
              <a:moveTo>
                <a:pt x="0" y="17841"/>
              </a:moveTo>
              <a:lnTo>
                <a:pt x="450131" y="1784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2842624" y="2389466"/>
        <a:ext cx="22506" cy="22506"/>
      </dsp:txXfrm>
    </dsp:sp>
    <dsp:sp modelId="{168E7714-9BD9-4234-A6C3-CC67D3E4257E}">
      <dsp:nvSpPr>
        <dsp:cNvPr id="0" name=""/>
        <dsp:cNvSpPr/>
      </dsp:nvSpPr>
      <dsp:spPr>
        <a:xfrm>
          <a:off x="1177502" y="1350057"/>
          <a:ext cx="1499007" cy="1499007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01</a:t>
          </a:r>
          <a:r>
            <a:rPr lang="fr-FR" sz="2400" kern="1200" dirty="0">
              <a:solidFill>
                <a:srgbClr val="F07817"/>
              </a:solidFill>
              <a:latin typeface="Century Gothic" panose="020B0502020202020204" pitchFamily="34" charset="0"/>
            </a:rPr>
            <a:t>    </a:t>
          </a:r>
          <a:r>
            <a:rPr lang="fr-FR" sz="1200" b="1" kern="1200" dirty="0">
              <a:solidFill>
                <a:schemeClr val="tx1"/>
              </a:solidFill>
              <a:latin typeface="Century Gothic" panose="020B0502020202020204" pitchFamily="34" charset="0"/>
            </a:rPr>
            <a:t>VIDEOS</a:t>
          </a:r>
        </a:p>
      </dsp:txBody>
      <dsp:txXfrm>
        <a:off x="1397026" y="1569581"/>
        <a:ext cx="1059959" cy="10599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3A8FBA-4EF9-498E-8292-5AADD1EF55D7}">
      <dsp:nvSpPr>
        <dsp:cNvPr id="0" name=""/>
        <dsp:cNvSpPr/>
      </dsp:nvSpPr>
      <dsp:spPr>
        <a:xfrm>
          <a:off x="2664609" y="1496413"/>
          <a:ext cx="1481268" cy="1481268"/>
        </a:xfrm>
        <a:prstGeom prst="roundRect">
          <a:avLst/>
        </a:prstGeom>
        <a:solidFill>
          <a:srgbClr val="2DA333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>
              <a:latin typeface="Century Gothic" panose="020B0502020202020204" pitchFamily="34" charset="0"/>
            </a:rPr>
            <a:t>SERVICES</a:t>
          </a:r>
        </a:p>
      </dsp:txBody>
      <dsp:txXfrm>
        <a:off x="2736919" y="1568723"/>
        <a:ext cx="1336648" cy="1336648"/>
      </dsp:txXfrm>
    </dsp:sp>
    <dsp:sp modelId="{3B4C345C-7AC2-4758-A1A6-268DA47E4D11}">
      <dsp:nvSpPr>
        <dsp:cNvPr id="0" name=""/>
        <dsp:cNvSpPr/>
      </dsp:nvSpPr>
      <dsp:spPr>
        <a:xfrm rot="16255954">
          <a:off x="3138976" y="1213523"/>
          <a:ext cx="56585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5854" y="0"/>
              </a:lnTo>
            </a:path>
          </a:pathLst>
        </a:custGeom>
        <a:noFill/>
        <a:ln w="635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4B8EA6-F676-42EC-8168-F441435B8847}">
      <dsp:nvSpPr>
        <dsp:cNvPr id="0" name=""/>
        <dsp:cNvSpPr/>
      </dsp:nvSpPr>
      <dsp:spPr>
        <a:xfrm>
          <a:off x="2968962" y="397"/>
          <a:ext cx="930235" cy="930235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01</a:t>
          </a:r>
          <a:r>
            <a:rPr lang="fr-FR" sz="2400" kern="1200" dirty="0">
              <a:solidFill>
                <a:srgbClr val="2DA333"/>
              </a:solidFill>
              <a:latin typeface="Century Gothic" panose="020B0502020202020204" pitchFamily="34" charset="0"/>
            </a:rPr>
            <a:t> </a:t>
          </a:r>
          <a:r>
            <a:rPr lang="fr-FR" sz="1200" b="1" kern="1200" dirty="0">
              <a:solidFill>
                <a:schemeClr val="tx1"/>
              </a:solidFill>
              <a:latin typeface="Century Gothic" panose="020B0502020202020204" pitchFamily="34" charset="0"/>
            </a:rPr>
            <a:t>ASSETS</a:t>
          </a:r>
        </a:p>
      </dsp:txBody>
      <dsp:txXfrm>
        <a:off x="3014372" y="45807"/>
        <a:ext cx="839415" cy="839415"/>
      </dsp:txXfrm>
    </dsp:sp>
    <dsp:sp modelId="{0D1EF8D8-92F8-49F4-A998-2F008B156139}">
      <dsp:nvSpPr>
        <dsp:cNvPr id="0" name=""/>
        <dsp:cNvSpPr/>
      </dsp:nvSpPr>
      <dsp:spPr>
        <a:xfrm rot="5348519">
          <a:off x="3061822" y="3337543"/>
          <a:ext cx="7198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9803" y="0"/>
              </a:lnTo>
            </a:path>
          </a:pathLst>
        </a:custGeom>
        <a:noFill/>
        <a:ln w="635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268A03-FE51-4D96-8AC8-EE51E3A98E6B}">
      <dsp:nvSpPr>
        <dsp:cNvPr id="0" name=""/>
        <dsp:cNvSpPr/>
      </dsp:nvSpPr>
      <dsp:spPr>
        <a:xfrm>
          <a:off x="2968962" y="3697404"/>
          <a:ext cx="930235" cy="930235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08</a:t>
          </a:r>
          <a:r>
            <a:rPr lang="fr-FR" sz="2400" kern="1200" dirty="0">
              <a:solidFill>
                <a:srgbClr val="F07817"/>
              </a:solidFill>
              <a:latin typeface="Century Gothic" panose="020B0502020202020204" pitchFamily="34" charset="0"/>
            </a:rPr>
            <a:t>      </a:t>
          </a:r>
          <a:r>
            <a:rPr lang="fr-FR" sz="1200" b="1" kern="1200" dirty="0">
              <a:solidFill>
                <a:schemeClr val="tx1"/>
              </a:solidFill>
              <a:latin typeface="Century Gothic" panose="020B0502020202020204" pitchFamily="34" charset="0"/>
            </a:rPr>
            <a:t>AFFICHES</a:t>
          </a:r>
        </a:p>
      </dsp:txBody>
      <dsp:txXfrm>
        <a:off x="3014372" y="3742814"/>
        <a:ext cx="839415" cy="83941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3A8FBA-4EF9-498E-8292-5AADD1EF55D7}">
      <dsp:nvSpPr>
        <dsp:cNvPr id="0" name=""/>
        <dsp:cNvSpPr/>
      </dsp:nvSpPr>
      <dsp:spPr>
        <a:xfrm>
          <a:off x="2664609" y="1496413"/>
          <a:ext cx="1481268" cy="1481268"/>
        </a:xfrm>
        <a:prstGeom prst="roundRect">
          <a:avLst/>
        </a:prstGeom>
        <a:solidFill>
          <a:srgbClr val="2DA333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>
              <a:solidFill>
                <a:schemeClr val="bg1"/>
              </a:solidFill>
              <a:latin typeface="Century Gothic" panose="020B0502020202020204" pitchFamily="34" charset="0"/>
            </a:rPr>
            <a:t>SERVICES</a:t>
          </a:r>
        </a:p>
      </dsp:txBody>
      <dsp:txXfrm>
        <a:off x="2736919" y="1568723"/>
        <a:ext cx="1336648" cy="1336648"/>
      </dsp:txXfrm>
    </dsp:sp>
    <dsp:sp modelId="{3B4C345C-7AC2-4758-A1A6-268DA47E4D11}">
      <dsp:nvSpPr>
        <dsp:cNvPr id="0" name=""/>
        <dsp:cNvSpPr/>
      </dsp:nvSpPr>
      <dsp:spPr>
        <a:xfrm rot="16255954">
          <a:off x="3138976" y="1213523"/>
          <a:ext cx="56585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5854" y="0"/>
              </a:lnTo>
            </a:path>
          </a:pathLst>
        </a:custGeom>
        <a:noFill/>
        <a:ln w="635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4B8EA6-F676-42EC-8168-F441435B8847}">
      <dsp:nvSpPr>
        <dsp:cNvPr id="0" name=""/>
        <dsp:cNvSpPr/>
      </dsp:nvSpPr>
      <dsp:spPr>
        <a:xfrm>
          <a:off x="2922450" y="397"/>
          <a:ext cx="1023259" cy="930235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01</a:t>
          </a:r>
          <a:r>
            <a:rPr lang="fr-FR" sz="2400" kern="1200" dirty="0">
              <a:solidFill>
                <a:srgbClr val="2DA333"/>
              </a:solidFill>
              <a:latin typeface="Century Gothic" panose="020B0502020202020204" pitchFamily="34" charset="0"/>
            </a:rPr>
            <a:t> </a:t>
          </a:r>
          <a:r>
            <a:rPr lang="fr-FR" sz="1200" b="1" kern="1200" dirty="0">
              <a:solidFill>
                <a:schemeClr val="tx1"/>
              </a:solidFill>
              <a:latin typeface="Century Gothic" panose="020B0502020202020204" pitchFamily="34" charset="0"/>
            </a:rPr>
            <a:t>LOGO</a:t>
          </a:r>
        </a:p>
      </dsp:txBody>
      <dsp:txXfrm>
        <a:off x="2967860" y="45807"/>
        <a:ext cx="932439" cy="839415"/>
      </dsp:txXfrm>
    </dsp:sp>
    <dsp:sp modelId="{0D1EF8D8-92F8-49F4-A998-2F008B156139}">
      <dsp:nvSpPr>
        <dsp:cNvPr id="0" name=""/>
        <dsp:cNvSpPr/>
      </dsp:nvSpPr>
      <dsp:spPr>
        <a:xfrm rot="5348519">
          <a:off x="3061822" y="3337543"/>
          <a:ext cx="7198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9803" y="0"/>
              </a:lnTo>
            </a:path>
          </a:pathLst>
        </a:custGeom>
        <a:noFill/>
        <a:ln w="635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268A03-FE51-4D96-8AC8-EE51E3A98E6B}">
      <dsp:nvSpPr>
        <dsp:cNvPr id="0" name=""/>
        <dsp:cNvSpPr/>
      </dsp:nvSpPr>
      <dsp:spPr>
        <a:xfrm>
          <a:off x="2968962" y="3697404"/>
          <a:ext cx="930235" cy="930235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01</a:t>
          </a:r>
          <a:r>
            <a:rPr lang="fr-FR" sz="1200" kern="1200" dirty="0">
              <a:solidFill>
                <a:srgbClr val="F07817"/>
              </a:solidFill>
              <a:latin typeface="Century Gothic" panose="020B0502020202020204" pitchFamily="34" charset="0"/>
            </a:rPr>
            <a:t>   </a:t>
          </a:r>
          <a:r>
            <a:rPr lang="fr-FR" sz="1200" b="1" kern="1200" dirty="0">
              <a:solidFill>
                <a:schemeClr val="tx1"/>
              </a:solidFill>
              <a:latin typeface="Century Gothic" panose="020B0502020202020204" pitchFamily="34" charset="0"/>
            </a:rPr>
            <a:t>AFFICHE</a:t>
          </a:r>
        </a:p>
      </dsp:txBody>
      <dsp:txXfrm>
        <a:off x="3014372" y="3742814"/>
        <a:ext cx="839415" cy="83941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6CA8E1-2C5B-48BC-B234-2302DDAB412F}">
      <dsp:nvSpPr>
        <dsp:cNvPr id="0" name=""/>
        <dsp:cNvSpPr/>
      </dsp:nvSpPr>
      <dsp:spPr>
        <a:xfrm>
          <a:off x="2703854" y="136769"/>
          <a:ext cx="1426050" cy="843797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01</a:t>
          </a:r>
          <a:r>
            <a:rPr lang="fr-FR" sz="2400" kern="1200" dirty="0">
              <a:solidFill>
                <a:srgbClr val="2DA333"/>
              </a:solidFill>
              <a:latin typeface="Century Gothic" panose="020B0502020202020204" pitchFamily="34" charset="0"/>
            </a:rPr>
            <a:t>          </a:t>
          </a:r>
          <a:r>
            <a:rPr lang="fr-FR" sz="1100" b="1" kern="1200" dirty="0">
              <a:solidFill>
                <a:schemeClr val="tx1"/>
              </a:solidFill>
              <a:latin typeface="Century Gothic" panose="020B0502020202020204" pitchFamily="34" charset="0"/>
            </a:rPr>
            <a:t>ASSETS</a:t>
          </a:r>
        </a:p>
      </dsp:txBody>
      <dsp:txXfrm>
        <a:off x="2745045" y="177960"/>
        <a:ext cx="1343668" cy="761415"/>
      </dsp:txXfrm>
    </dsp:sp>
    <dsp:sp modelId="{66A7A94D-0151-45D5-9A39-622A658D17FF}">
      <dsp:nvSpPr>
        <dsp:cNvPr id="0" name=""/>
        <dsp:cNvSpPr/>
      </dsp:nvSpPr>
      <dsp:spPr>
        <a:xfrm>
          <a:off x="1577949" y="558668"/>
          <a:ext cx="3677860" cy="3677860"/>
        </a:xfrm>
        <a:custGeom>
          <a:avLst/>
          <a:gdLst/>
          <a:ahLst/>
          <a:cxnLst/>
          <a:rect l="0" t="0" r="0" b="0"/>
          <a:pathLst>
            <a:path>
              <a:moveTo>
                <a:pt x="2574256" y="153415"/>
              </a:moveTo>
              <a:arcTo wR="1838930" hR="1838930" stAng="17614189" swAng="4862347"/>
            </a:path>
          </a:pathLst>
        </a:custGeom>
        <a:noFill/>
        <a:ln w="6350" cap="flat" cmpd="sng" algn="ctr">
          <a:solidFill>
            <a:schemeClr val="accent6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B4B096-AC31-4F09-A181-5E80F2FA1090}">
      <dsp:nvSpPr>
        <dsp:cNvPr id="0" name=""/>
        <dsp:cNvSpPr/>
      </dsp:nvSpPr>
      <dsp:spPr>
        <a:xfrm>
          <a:off x="4285992" y="2884851"/>
          <a:ext cx="1446896" cy="864425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02</a:t>
          </a:r>
          <a:r>
            <a:rPr lang="fr-FR" sz="2400" kern="1200" dirty="0">
              <a:solidFill>
                <a:srgbClr val="F07817"/>
              </a:solidFill>
              <a:latin typeface="Century Gothic" panose="020B0502020202020204" pitchFamily="34" charset="0"/>
            </a:rPr>
            <a:t>         </a:t>
          </a:r>
          <a:r>
            <a:rPr lang="fr-FR" sz="1100" b="1" kern="1200" dirty="0">
              <a:solidFill>
                <a:schemeClr val="tx1"/>
              </a:solidFill>
              <a:latin typeface="Century Gothic" panose="020B0502020202020204" pitchFamily="34" charset="0"/>
            </a:rPr>
            <a:t>VIDEOS</a:t>
          </a:r>
        </a:p>
      </dsp:txBody>
      <dsp:txXfrm>
        <a:off x="4328190" y="2927049"/>
        <a:ext cx="1362500" cy="780029"/>
      </dsp:txXfrm>
    </dsp:sp>
    <dsp:sp modelId="{F6E3F191-3FF2-48E1-8687-4EFFDA058C27}">
      <dsp:nvSpPr>
        <dsp:cNvPr id="0" name=""/>
        <dsp:cNvSpPr/>
      </dsp:nvSpPr>
      <dsp:spPr>
        <a:xfrm>
          <a:off x="1577949" y="558668"/>
          <a:ext cx="3677860" cy="3677860"/>
        </a:xfrm>
        <a:custGeom>
          <a:avLst/>
          <a:gdLst/>
          <a:ahLst/>
          <a:cxnLst/>
          <a:rect l="0" t="0" r="0" b="0"/>
          <a:pathLst>
            <a:path>
              <a:moveTo>
                <a:pt x="3067335" y="3207391"/>
              </a:moveTo>
              <a:arcTo wR="1838930" hR="1838930" stAng="2885228" swAng="5029544"/>
            </a:path>
          </a:pathLst>
        </a:custGeom>
        <a:noFill/>
        <a:ln w="6350" cap="flat" cmpd="sng" algn="ctr">
          <a:solidFill>
            <a:schemeClr val="accent6">
              <a:shade val="90000"/>
              <a:hueOff val="253246"/>
              <a:satOff val="-10115"/>
              <a:lumOff val="2346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AAB04F-AB13-42C7-90F4-8B26D26CBF14}">
      <dsp:nvSpPr>
        <dsp:cNvPr id="0" name=""/>
        <dsp:cNvSpPr/>
      </dsp:nvSpPr>
      <dsp:spPr>
        <a:xfrm>
          <a:off x="1135271" y="2884851"/>
          <a:ext cx="1378095" cy="864425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37</a:t>
          </a:r>
          <a:r>
            <a:rPr lang="fr-FR" sz="2400" kern="1200" dirty="0">
              <a:solidFill>
                <a:srgbClr val="F07817"/>
              </a:solidFill>
              <a:latin typeface="Century Gothic" panose="020B0502020202020204" pitchFamily="34" charset="0"/>
            </a:rPr>
            <a:t>       </a:t>
          </a:r>
          <a:r>
            <a:rPr lang="fr-FR" sz="1100" b="1" kern="1200" dirty="0">
              <a:solidFill>
                <a:schemeClr val="tx1"/>
              </a:solidFill>
              <a:latin typeface="Century Gothic" panose="020B0502020202020204" pitchFamily="34" charset="0"/>
            </a:rPr>
            <a:t>AFFICHES</a:t>
          </a:r>
        </a:p>
      </dsp:txBody>
      <dsp:txXfrm>
        <a:off x="1177469" y="2927049"/>
        <a:ext cx="1293699" cy="780029"/>
      </dsp:txXfrm>
    </dsp:sp>
    <dsp:sp modelId="{9A17E7E0-7B41-40E2-9C69-7DC1608D3460}">
      <dsp:nvSpPr>
        <dsp:cNvPr id="0" name=""/>
        <dsp:cNvSpPr/>
      </dsp:nvSpPr>
      <dsp:spPr>
        <a:xfrm>
          <a:off x="1577949" y="558668"/>
          <a:ext cx="3677860" cy="3677860"/>
        </a:xfrm>
        <a:custGeom>
          <a:avLst/>
          <a:gdLst/>
          <a:ahLst/>
          <a:cxnLst/>
          <a:rect l="0" t="0" r="0" b="0"/>
          <a:pathLst>
            <a:path>
              <a:moveTo>
                <a:pt x="59452" y="2302745"/>
              </a:moveTo>
              <a:arcTo wR="1838930" hR="1838930" stAng="9923464" swAng="4862347"/>
            </a:path>
          </a:pathLst>
        </a:custGeom>
        <a:noFill/>
        <a:ln w="6350" cap="flat" cmpd="sng" algn="ctr">
          <a:solidFill>
            <a:schemeClr val="accent6">
              <a:shade val="90000"/>
              <a:hueOff val="253246"/>
              <a:satOff val="-10115"/>
              <a:lumOff val="2346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57BAC9-F1F0-4415-B31A-AF21B8891D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BD69078-7234-4483-9255-EEE9ABE52D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9AB9ED-E4FE-46D5-A0A6-7322373A5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51E8B9-5255-41E9-8C5B-244B962C2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FA777D-7658-43C9-B94A-3EC5EBBCB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9560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1A489-2B6C-442D-8489-4DECB3AC7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631A77-69C1-4CB8-9A19-9A8BCFD5C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E3B096-4E54-4823-83D7-7FCF95EF3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1303A3-A58F-4523-BA64-2F4E44FF8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14EFC3-ED4B-4A84-828C-D1BFAA1D2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8870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92C160-17B4-4632-82D4-1B3CCCBD5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D96C7C-52D9-4477-BF7D-C7B0001F7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F45099-1518-4734-83DF-4CE2B7DD9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403222-B48E-4008-A831-A16B54A8E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EB748D-47DD-49E2-8581-B7A0F41F0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1399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B4F505-D8F0-4869-8ABA-86D638260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C3E31C-15D3-4F8F-BE1A-98D76E3484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D90D31-EA4E-46D4-888F-CF3C88C59D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C278B9-3244-437C-905C-4E1C782BC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EEB9C04-6344-44BC-A379-342D69BE9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37B1720-9C01-45F5-AB6E-66B8505C6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4659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F50157-52EA-4226-96EC-E319E7273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535747-0ECC-4DBE-90E6-755A94DB6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77B174D-CC3F-4D02-976D-74F395E523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52450DB-BE8C-4CA5-8ECC-D5C0A2EE8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BC4153D-0363-4494-A836-B84ADFAD2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C26551E-0216-4A36-98B8-76EEAAA68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498DC4-8331-49E4-AC65-BF27AAE53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F5445B9-E7FC-41DB-A638-BD99FBAD8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790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7D05B3-0E29-4DCD-9363-CAEBFBCD2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C3E1AC2-919F-4699-B250-6AAE47181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87158EC-D888-4A63-BE50-5D10A00C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D875E5-4C10-40D8-9CEF-B0BEC86E8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980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AD3C8BB-F992-4412-82FF-F627A515A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A6CCA2C-E52B-43C5-B616-95EE48B3F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A173B5-FADF-422B-8FE5-39E5BDFBC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59423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6F66BA-9006-4A09-91A5-2A17BB8EC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2721A1-C54F-4B5D-B1D8-0CB894692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8010196-8533-44C0-961D-53BB806708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5518F9-FD5A-4A48-949D-A2E351582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32AA0D-FA0B-4B8A-963B-1B3BECCC4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E167EE-96F7-407C-B615-7FE698254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8898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2B6196-55E3-495D-868F-279CCB665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35DD96D-2F3B-459E-8582-CEF24E1A89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AFFDBF-2C03-4BEE-9149-2C243BC0A1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95DF6D3-439A-4D2E-91B2-86FB43CE3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AAA945A-6467-4218-A1B8-09EE46AD7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0A0AD7-A358-44CD-8183-8E280139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9137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836992-FFB1-4572-AABE-FA28587AA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C4817D1-8B6F-4312-A792-A478DA5A38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B58CA5-0973-4CB0-87FE-C7D194A0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45CA99-29F1-4476-86DA-6B2BC2674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D0D868-F211-40D4-AB15-AE8C3D3B7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423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E20C02F-C889-4098-91BE-7343139C03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C4E7027-2195-4008-9B23-8A7AAA48E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C9B443-68BF-4D3E-B438-B0585A1D2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038B98-65BC-4B8C-96DD-4158257AE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13E6F-41E5-4EC9-86B4-28B6E723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4154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DDEEACF-E7EF-4BD9-BC6B-0D0F766CA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C2E5B5-B3AE-47F9-9DFE-E403AB6CF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BE69AB-8D2B-4BCE-8799-3B7A710C96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7C655-570F-4CC0-BBB9-60737CB51142}" type="datetimeFigureOut">
              <a:rPr lang="fr-FR" smtClean="0"/>
              <a:t>22/12/2023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F58369-8884-40AD-B7A4-5F65AE158D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91D1DF-10D6-4F3C-9309-2EA5C4C6E0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1624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sv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5.png"/><Relationship Id="rId5" Type="http://schemas.openxmlformats.org/officeDocument/2006/relationships/image" Target="../media/image5.svg"/><Relationship Id="rId10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3.svg"/><Relationship Id="rId7" Type="http://schemas.openxmlformats.org/officeDocument/2006/relationships/diagramData" Target="../diagrams/data1.xml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2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microsoft.com/office/2007/relationships/diagramDrawing" Target="../diagrams/drawing1.xml"/><Relationship Id="rId5" Type="http://schemas.openxmlformats.org/officeDocument/2006/relationships/image" Target="../media/image5.svg"/><Relationship Id="rId15" Type="http://schemas.openxmlformats.org/officeDocument/2006/relationships/image" Target="../media/image20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1.xml"/><Relationship Id="rId1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.svg"/><Relationship Id="rId7" Type="http://schemas.openxmlformats.org/officeDocument/2006/relationships/diagramData" Target="../diagrams/data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microsoft.com/office/2007/relationships/diagramDrawing" Target="../diagrams/drawing2.xml"/><Relationship Id="rId5" Type="http://schemas.openxmlformats.org/officeDocument/2006/relationships/image" Target="../media/image5.svg"/><Relationship Id="rId10" Type="http://schemas.openxmlformats.org/officeDocument/2006/relationships/diagramColors" Target="../diagrams/colors2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.svg"/><Relationship Id="rId7" Type="http://schemas.openxmlformats.org/officeDocument/2006/relationships/diagramData" Target="../diagrams/data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microsoft.com/office/2007/relationships/diagramDrawing" Target="../diagrams/drawing3.xml"/><Relationship Id="rId5" Type="http://schemas.openxmlformats.org/officeDocument/2006/relationships/image" Target="../media/image5.svg"/><Relationship Id="rId10" Type="http://schemas.openxmlformats.org/officeDocument/2006/relationships/diagramColors" Target="../diagrams/colors3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18" Type="http://schemas.openxmlformats.org/officeDocument/2006/relationships/diagramLayout" Target="../diagrams/layout6.xml"/><Relationship Id="rId3" Type="http://schemas.openxmlformats.org/officeDocument/2006/relationships/image" Target="../media/image3.svg"/><Relationship Id="rId21" Type="http://schemas.microsoft.com/office/2007/relationships/diagramDrawing" Target="../diagrams/drawing6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17" Type="http://schemas.openxmlformats.org/officeDocument/2006/relationships/diagramData" Target="../diagrams/data6.xml"/><Relationship Id="rId2" Type="http://schemas.openxmlformats.org/officeDocument/2006/relationships/image" Target="../media/image2.png"/><Relationship Id="rId16" Type="http://schemas.microsoft.com/office/2007/relationships/diagramDrawing" Target="../diagrams/drawing5.xml"/><Relationship Id="rId20" Type="http://schemas.openxmlformats.org/officeDocument/2006/relationships/diagramColors" Target="../diagrams/colors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microsoft.com/office/2007/relationships/diagramDrawing" Target="../diagrams/drawing4.xml"/><Relationship Id="rId5" Type="http://schemas.openxmlformats.org/officeDocument/2006/relationships/image" Target="../media/image5.svg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19" Type="http://schemas.openxmlformats.org/officeDocument/2006/relationships/diagramQuickStyle" Target="../diagrams/quickStyle6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sv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.sv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.svg"/><Relationship Id="rId7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DED00A-F0AF-4BC5-B5F4-2835A75AC82F}"/>
              </a:ext>
            </a:extLst>
          </p:cNvPr>
          <p:cNvSpPr/>
          <p:nvPr/>
        </p:nvSpPr>
        <p:spPr>
          <a:xfrm>
            <a:off x="0" y="0"/>
            <a:ext cx="1219199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37E9011-9F34-F998-07EF-0C48129688F5}"/>
              </a:ext>
            </a:extLst>
          </p:cNvPr>
          <p:cNvSpPr txBox="1"/>
          <p:nvPr/>
        </p:nvSpPr>
        <p:spPr>
          <a:xfrm>
            <a:off x="10804124" y="6381511"/>
            <a:ext cx="1387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2022-2023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8CFA28A-9E61-4092-9F57-D2C016837BA9}"/>
              </a:ext>
            </a:extLst>
          </p:cNvPr>
          <p:cNvGrpSpPr/>
          <p:nvPr/>
        </p:nvGrpSpPr>
        <p:grpSpPr>
          <a:xfrm>
            <a:off x="2097578" y="2129203"/>
            <a:ext cx="7996844" cy="2599594"/>
            <a:chOff x="2097575" y="1839297"/>
            <a:chExt cx="7996844" cy="259959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509CF5AF-E692-4979-9EDE-A657A8CC7566}"/>
                </a:ext>
              </a:extLst>
            </p:cNvPr>
            <p:cNvSpPr/>
            <p:nvPr/>
          </p:nvSpPr>
          <p:spPr>
            <a:xfrm>
              <a:off x="2097575" y="1905692"/>
              <a:ext cx="7996844" cy="246680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7918B3B-5A16-46FA-B242-FF2ED9907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7418" y="1839297"/>
              <a:ext cx="7757159" cy="25995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2099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3355503" y="2653303"/>
            <a:ext cx="54809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latin typeface="Century Gothic" panose="020B0502020202020204" pitchFamily="34" charset="0"/>
              </a:rPr>
              <a:t>BILAN ANNUEL 2023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E2F2742-CA22-475F-942D-CA4D24DAD90D}"/>
              </a:ext>
            </a:extLst>
          </p:cNvPr>
          <p:cNvSpPr txBox="1"/>
          <p:nvPr/>
        </p:nvSpPr>
        <p:spPr>
          <a:xfrm>
            <a:off x="10536236" y="6391191"/>
            <a:ext cx="1496676" cy="430887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F07817"/>
                </a:solidFill>
                <a:latin typeface="Century Gothic" panose="020B0502020202020204" pitchFamily="34" charset="0"/>
              </a:rPr>
              <a:t>MARKETING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COMMUNICATION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EAECFDC-ABF1-4500-B938-A43ABD230745}"/>
              </a:ext>
            </a:extLst>
          </p:cNvPr>
          <p:cNvSpPr txBox="1"/>
          <p:nvPr/>
        </p:nvSpPr>
        <p:spPr>
          <a:xfrm>
            <a:off x="3975063" y="3422744"/>
            <a:ext cx="4241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latin typeface="Century Gothic" panose="020B0502020202020204" pitchFamily="34" charset="0"/>
              </a:rPr>
              <a:t>DEPARTEMENT </a:t>
            </a:r>
            <a:r>
              <a:rPr lang="fr-FR" sz="1400" dirty="0">
                <a:solidFill>
                  <a:srgbClr val="F07817"/>
                </a:solidFill>
                <a:latin typeface="Century Gothic" panose="020B0502020202020204" pitchFamily="34" charset="0"/>
              </a:rPr>
              <a:t>MAKETING</a:t>
            </a:r>
            <a:r>
              <a:rPr lang="fr-FR" sz="1400" dirty="0">
                <a:latin typeface="Century Gothic" panose="020B0502020202020204" pitchFamily="34" charset="0"/>
              </a:rPr>
              <a:t> ET </a:t>
            </a:r>
            <a:r>
              <a:rPr lang="fr-FR" sz="1400" dirty="0">
                <a:solidFill>
                  <a:srgbClr val="2DA333"/>
                </a:solidFill>
                <a:latin typeface="Century Gothic" panose="020B0502020202020204" pitchFamily="34" charset="0"/>
              </a:rPr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2773193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E81D7A7-9A8E-41FB-9AB6-431D7F4F8EDE}"/>
              </a:ext>
            </a:extLst>
          </p:cNvPr>
          <p:cNvSpPr txBox="1"/>
          <p:nvPr/>
        </p:nvSpPr>
        <p:spPr>
          <a:xfrm>
            <a:off x="1255913" y="2848336"/>
            <a:ext cx="93478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latin typeface="Century Gothic" panose="020B0502020202020204" pitchFamily="34" charset="0"/>
              </a:rPr>
              <a:t>Présentation team</a:t>
            </a:r>
          </a:p>
        </p:txBody>
      </p:sp>
    </p:spTree>
    <p:extLst>
      <p:ext uri="{BB962C8B-B14F-4D97-AF65-F5344CB8AC3E}">
        <p14:creationId xmlns:p14="http://schemas.microsoft.com/office/powerpoint/2010/main" val="41402070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ABDCF9-C728-4B8A-BADC-6039F09E434F}"/>
              </a:ext>
            </a:extLst>
          </p:cNvPr>
          <p:cNvSpPr/>
          <p:nvPr/>
        </p:nvSpPr>
        <p:spPr>
          <a:xfrm>
            <a:off x="927433" y="2629047"/>
            <a:ext cx="4295766" cy="157126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DA33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6A76E12-8DE4-4939-8B5A-7602B28A3C9D}"/>
              </a:ext>
            </a:extLst>
          </p:cNvPr>
          <p:cNvSpPr txBox="1"/>
          <p:nvPr/>
        </p:nvSpPr>
        <p:spPr>
          <a:xfrm>
            <a:off x="1002604" y="2792002"/>
            <a:ext cx="334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Century Gothic" panose="020B0502020202020204" pitchFamily="34" charset="0"/>
              </a:rPr>
              <a:t>Description du département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319F7F2-919E-4C5B-8337-089F67269F18}"/>
              </a:ext>
            </a:extLst>
          </p:cNvPr>
          <p:cNvSpPr txBox="1"/>
          <p:nvPr/>
        </p:nvSpPr>
        <p:spPr>
          <a:xfrm>
            <a:off x="1006845" y="3126445"/>
            <a:ext cx="30286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latin typeface="Century Gothic" panose="020B0502020202020204" pitchFamily="34" charset="0"/>
              </a:rPr>
              <a:t>Née le </a:t>
            </a:r>
            <a:r>
              <a:rPr lang="fr-FR" sz="14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22/12/22</a:t>
            </a:r>
            <a:r>
              <a:rPr lang="fr-FR" sz="1400" dirty="0">
                <a:latin typeface="Century Gothic" panose="020B0502020202020204" pitchFamily="34" charset="0"/>
              </a:rPr>
              <a:t> le département  Marketing et communication est composée d’une jeunes </a:t>
            </a:r>
            <a:r>
              <a:rPr lang="fr-FR" sz="14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05</a:t>
            </a:r>
            <a:r>
              <a:rPr lang="fr-FR" sz="1400" dirty="0">
                <a:latin typeface="Century Gothic" panose="020B0502020202020204" pitchFamily="34" charset="0"/>
              </a:rPr>
              <a:t> membres qui sont les suivants : </a:t>
            </a: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ABED1252-B34C-4C23-ACF8-A1AD0BA7D475}"/>
              </a:ext>
            </a:extLst>
          </p:cNvPr>
          <p:cNvSpPr/>
          <p:nvPr/>
        </p:nvSpPr>
        <p:spPr>
          <a:xfrm>
            <a:off x="4686476" y="2335335"/>
            <a:ext cx="2144363" cy="2144363"/>
          </a:xfrm>
          <a:prstGeom prst="ellipse">
            <a:avLst/>
          </a:prstGeom>
          <a:solidFill>
            <a:schemeClr val="bg1"/>
          </a:solidFill>
          <a:ln w="38100">
            <a:solidFill>
              <a:srgbClr val="2DA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D6B022E-48B7-4D7E-884E-913B776061C2}"/>
              </a:ext>
            </a:extLst>
          </p:cNvPr>
          <p:cNvGrpSpPr/>
          <p:nvPr/>
        </p:nvGrpSpPr>
        <p:grpSpPr>
          <a:xfrm>
            <a:off x="7900930" y="4972022"/>
            <a:ext cx="3458312" cy="811763"/>
            <a:chOff x="7743437" y="4972022"/>
            <a:chExt cx="3458312" cy="811763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BBFA77EE-90E5-45F0-A3BD-6397BBEA993D}"/>
                </a:ext>
              </a:extLst>
            </p:cNvPr>
            <p:cNvGrpSpPr/>
            <p:nvPr/>
          </p:nvGrpSpPr>
          <p:grpSpPr>
            <a:xfrm>
              <a:off x="7743437" y="4972022"/>
              <a:ext cx="3458312" cy="811763"/>
              <a:chOff x="6825342" y="5250742"/>
              <a:chExt cx="3458312" cy="811763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7684898-0058-4B5F-BC73-56BDC71E226F}"/>
                  </a:ext>
                </a:extLst>
              </p:cNvPr>
              <p:cNvSpPr/>
              <p:nvPr/>
            </p:nvSpPr>
            <p:spPr>
              <a:xfrm>
                <a:off x="7371182" y="5366107"/>
                <a:ext cx="2912472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2DA333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Parfait ODJO</a:t>
                </a:r>
              </a:p>
              <a:p>
                <a:pPr algn="ctr"/>
                <a:r>
                  <a:rPr lang="fr-FR" sz="8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REDACTEUR / DESIGNER BRANDING </a:t>
                </a: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9407FF6E-C3DB-4B16-86F6-FB63C88C1E1E}"/>
                  </a:ext>
                </a:extLst>
              </p:cNvPr>
              <p:cNvSpPr/>
              <p:nvPr/>
            </p:nvSpPr>
            <p:spPr>
              <a:xfrm>
                <a:off x="6825342" y="5250742"/>
                <a:ext cx="811763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2DA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14FBFDBB-C373-4E35-94C5-50F8E2142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7664" y="5145755"/>
              <a:ext cx="474615" cy="520282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AE81779E-D714-4A1D-B104-9B74847BA801}"/>
              </a:ext>
            </a:extLst>
          </p:cNvPr>
          <p:cNvGrpSpPr/>
          <p:nvPr/>
        </p:nvGrpSpPr>
        <p:grpSpPr>
          <a:xfrm>
            <a:off x="7900930" y="2088537"/>
            <a:ext cx="3458312" cy="811763"/>
            <a:chOff x="7743437" y="2088537"/>
            <a:chExt cx="3458312" cy="811763"/>
          </a:xfrm>
        </p:grpSpPr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79B581FF-5E88-45A5-9C62-6C9BCF01A283}"/>
                </a:ext>
              </a:extLst>
            </p:cNvPr>
            <p:cNvGrpSpPr/>
            <p:nvPr/>
          </p:nvGrpSpPr>
          <p:grpSpPr>
            <a:xfrm>
              <a:off x="7743437" y="2088537"/>
              <a:ext cx="3458312" cy="811763"/>
              <a:chOff x="6825342" y="2369463"/>
              <a:chExt cx="3458312" cy="811763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3C2CEB6D-9209-473C-8A53-481226AD075A}"/>
                  </a:ext>
                </a:extLst>
              </p:cNvPr>
              <p:cNvSpPr/>
              <p:nvPr/>
            </p:nvSpPr>
            <p:spPr>
              <a:xfrm>
                <a:off x="7371182" y="2488713"/>
                <a:ext cx="2912472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2DA333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Igor</a:t>
                </a:r>
                <a:r>
                  <a:rPr lang="fr-FR" sz="18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 AKOUM</a:t>
                </a:r>
              </a:p>
              <a:p>
                <a:pPr algn="ctr"/>
                <a:r>
                  <a:rPr lang="fr-FR" sz="8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RESPONSABLE DESIGNER</a:t>
                </a: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FDBAC21-8453-46F0-A670-836AED35F62F}"/>
                  </a:ext>
                </a:extLst>
              </p:cNvPr>
              <p:cNvSpPr/>
              <p:nvPr/>
            </p:nvSpPr>
            <p:spPr>
              <a:xfrm>
                <a:off x="6825342" y="2369463"/>
                <a:ext cx="811763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2DA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4F126B95-4B13-4D55-8A2E-0EE124052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8363" y="2247569"/>
              <a:ext cx="521909" cy="521079"/>
            </a:xfrm>
            <a:prstGeom prst="rect">
              <a:avLst/>
            </a:prstGeom>
          </p:spPr>
        </p:pic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B3ECE0E2-660E-4C62-A07B-EF9A8AC4F9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627" y="2619374"/>
            <a:ext cx="1658059" cy="152292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0378800-F70C-42AE-8011-97B015ABE4D4}"/>
              </a:ext>
            </a:extLst>
          </p:cNvPr>
          <p:cNvGrpSpPr/>
          <p:nvPr/>
        </p:nvGrpSpPr>
        <p:grpSpPr>
          <a:xfrm>
            <a:off x="7900930" y="4010861"/>
            <a:ext cx="3458311" cy="811763"/>
            <a:chOff x="7743437" y="4010861"/>
            <a:chExt cx="3458311" cy="811763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F7764F49-9E07-47B0-9283-C0D5ECE1F748}"/>
                </a:ext>
              </a:extLst>
            </p:cNvPr>
            <p:cNvGrpSpPr/>
            <p:nvPr/>
          </p:nvGrpSpPr>
          <p:grpSpPr>
            <a:xfrm>
              <a:off x="7743437" y="4010861"/>
              <a:ext cx="3458311" cy="811763"/>
              <a:chOff x="6825343" y="4287583"/>
              <a:chExt cx="3458311" cy="811763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7C3C11E-347D-4B3B-8331-0A2ABA38F7EB}"/>
                  </a:ext>
                </a:extLst>
              </p:cNvPr>
              <p:cNvSpPr/>
              <p:nvPr/>
            </p:nvSpPr>
            <p:spPr>
              <a:xfrm>
                <a:off x="7371182" y="4386271"/>
                <a:ext cx="2912472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2DA333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Mamadou SECK</a:t>
                </a:r>
              </a:p>
              <a:p>
                <a:pPr algn="ctr"/>
                <a:r>
                  <a:rPr lang="fr-FR" sz="8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MONTEUR VIDEO / DESIGNER BRANDING</a:t>
                </a: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D375E2CA-4D2C-4734-BA5C-FDD2FBDB6BA1}"/>
                  </a:ext>
                </a:extLst>
              </p:cNvPr>
              <p:cNvSpPr/>
              <p:nvPr/>
            </p:nvSpPr>
            <p:spPr>
              <a:xfrm>
                <a:off x="6825343" y="4287583"/>
                <a:ext cx="811763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2DA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F1BC754B-E00D-4443-A062-6DE083A99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8363" y="4155170"/>
              <a:ext cx="521909" cy="521079"/>
            </a:xfrm>
            <a:prstGeom prst="rect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64438AEC-DF96-48CC-B0D9-AE4B962D059D}"/>
              </a:ext>
            </a:extLst>
          </p:cNvPr>
          <p:cNvGrpSpPr/>
          <p:nvPr/>
        </p:nvGrpSpPr>
        <p:grpSpPr>
          <a:xfrm>
            <a:off x="7900930" y="1127375"/>
            <a:ext cx="3420990" cy="811763"/>
            <a:chOff x="7743437" y="1127375"/>
            <a:chExt cx="3420990" cy="811763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D9C78E8A-B793-4688-9506-9486953E1392}"/>
                </a:ext>
              </a:extLst>
            </p:cNvPr>
            <p:cNvGrpSpPr/>
            <p:nvPr/>
          </p:nvGrpSpPr>
          <p:grpSpPr>
            <a:xfrm>
              <a:off x="7743437" y="1127375"/>
              <a:ext cx="3420990" cy="811763"/>
              <a:chOff x="6825343" y="1406095"/>
              <a:chExt cx="3420990" cy="811763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62C6457-1F48-429E-A1F1-9B87DF865FC0}"/>
                  </a:ext>
                </a:extLst>
              </p:cNvPr>
              <p:cNvSpPr/>
              <p:nvPr/>
            </p:nvSpPr>
            <p:spPr>
              <a:xfrm>
                <a:off x="7333861" y="1509516"/>
                <a:ext cx="2912472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2DA333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err="1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Papiyo</a:t>
                </a:r>
                <a:r>
                  <a:rPr lang="fr-FR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 de SOUZA</a:t>
                </a:r>
              </a:p>
              <a:p>
                <a:pPr algn="ctr"/>
                <a:r>
                  <a:rPr lang="fr-FR" sz="8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RESPONSABLE MAKETING /</a:t>
                </a:r>
              </a:p>
              <a:p>
                <a:pPr algn="ctr"/>
                <a:r>
                  <a:rPr lang="fr-FR" sz="8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COMMUNICATION</a:t>
                </a: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49C0E9D-08D7-49AA-9960-2F8CE8ABC732}"/>
                  </a:ext>
                </a:extLst>
              </p:cNvPr>
              <p:cNvSpPr/>
              <p:nvPr/>
            </p:nvSpPr>
            <p:spPr>
              <a:xfrm>
                <a:off x="6825343" y="1406095"/>
                <a:ext cx="811763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2DA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1AB0F471-8544-4772-AFA8-0DBECF433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1340" y="1302371"/>
              <a:ext cx="474615" cy="520282"/>
            </a:xfrm>
            <a:prstGeom prst="rect">
              <a:avLst/>
            </a:prstGeom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0C785C4-46E5-4E4C-8CE0-A3CBD0A71D20}"/>
              </a:ext>
            </a:extLst>
          </p:cNvPr>
          <p:cNvGrpSpPr/>
          <p:nvPr/>
        </p:nvGrpSpPr>
        <p:grpSpPr>
          <a:xfrm>
            <a:off x="7900930" y="3049699"/>
            <a:ext cx="3452089" cy="811763"/>
            <a:chOff x="7743437" y="3049699"/>
            <a:chExt cx="3452089" cy="811763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2AC7A556-D896-43E8-A15F-F33D1C9C22DA}"/>
                </a:ext>
              </a:extLst>
            </p:cNvPr>
            <p:cNvGrpSpPr/>
            <p:nvPr/>
          </p:nvGrpSpPr>
          <p:grpSpPr>
            <a:xfrm>
              <a:off x="7743437" y="3049699"/>
              <a:ext cx="3452089" cy="811763"/>
              <a:chOff x="6831565" y="3332832"/>
              <a:chExt cx="3452089" cy="811763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3ADEF17-DD21-42A7-AE99-94264218D726}"/>
                  </a:ext>
                </a:extLst>
              </p:cNvPr>
              <p:cNvSpPr/>
              <p:nvPr/>
            </p:nvSpPr>
            <p:spPr>
              <a:xfrm>
                <a:off x="7371182" y="3431520"/>
                <a:ext cx="2912472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2DA333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Nora AGBAGHA</a:t>
                </a:r>
              </a:p>
              <a:p>
                <a:pPr algn="ctr"/>
                <a:r>
                  <a:rPr lang="fr-FR" sz="8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DESIGNER BRANDING / TRADUCTRICE</a:t>
                </a:r>
              </a:p>
            </p:txBody>
          </p:sp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857BB7B3-6F5D-409A-A533-BD718B19B24C}"/>
                  </a:ext>
                </a:extLst>
              </p:cNvPr>
              <p:cNvSpPr/>
              <p:nvPr/>
            </p:nvSpPr>
            <p:spPr>
              <a:xfrm>
                <a:off x="6831565" y="3332832"/>
                <a:ext cx="811763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2DA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D351974A-4219-4C56-BDC1-09DAFFEE1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1243" y="3193845"/>
              <a:ext cx="539518" cy="5395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6429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F6F1BC-BF10-4CA7-AA40-86A3E227FE56}"/>
              </a:ext>
            </a:extLst>
          </p:cNvPr>
          <p:cNvSpPr/>
          <p:nvPr/>
        </p:nvSpPr>
        <p:spPr>
          <a:xfrm>
            <a:off x="0" y="5793971"/>
            <a:ext cx="12192000" cy="10640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1F2CD60-469D-4220-BB7C-4A0473C830A8}"/>
              </a:ext>
            </a:extLst>
          </p:cNvPr>
          <p:cNvSpPr txBox="1"/>
          <p:nvPr/>
        </p:nvSpPr>
        <p:spPr>
          <a:xfrm>
            <a:off x="5350443" y="3044279"/>
            <a:ext cx="14911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latin typeface="Century Gothic" panose="020B0502020202020204" pitchFamily="34" charset="0"/>
              </a:rPr>
              <a:t>Bilan</a:t>
            </a:r>
          </a:p>
        </p:txBody>
      </p:sp>
    </p:spTree>
    <p:extLst>
      <p:ext uri="{BB962C8B-B14F-4D97-AF65-F5344CB8AC3E}">
        <p14:creationId xmlns:p14="http://schemas.microsoft.com/office/powerpoint/2010/main" val="4233435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C0E2982-F9FA-4FD7-8FEA-4B6E6222873A}"/>
              </a:ext>
            </a:extLst>
          </p:cNvPr>
          <p:cNvSpPr/>
          <p:nvPr/>
        </p:nvSpPr>
        <p:spPr>
          <a:xfrm>
            <a:off x="1530219" y="622493"/>
            <a:ext cx="9153331" cy="90957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Objectifs fixés en début d’année et Réalisations notables</a:t>
            </a:r>
            <a:endParaRPr lang="fr-FR" sz="2400" dirty="0">
              <a:solidFill>
                <a:schemeClr val="tx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B92CDDF-50CB-4C7A-8311-E07C84856E9D}"/>
              </a:ext>
            </a:extLst>
          </p:cNvPr>
          <p:cNvGrpSpPr/>
          <p:nvPr/>
        </p:nvGrpSpPr>
        <p:grpSpPr>
          <a:xfrm>
            <a:off x="552693" y="2448890"/>
            <a:ext cx="2675700" cy="2563518"/>
            <a:chOff x="394071" y="2029012"/>
            <a:chExt cx="3236457" cy="256351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3124809-16E1-4A05-AD2F-CB336E811DD1}"/>
                </a:ext>
              </a:extLst>
            </p:cNvPr>
            <p:cNvSpPr/>
            <p:nvPr/>
          </p:nvSpPr>
          <p:spPr>
            <a:xfrm>
              <a:off x="394071" y="2563244"/>
              <a:ext cx="3236457" cy="2029286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2DA33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42D96CF2-6E7B-4757-842C-613C6DCDA40C}"/>
                </a:ext>
              </a:extLst>
            </p:cNvPr>
            <p:cNvGrpSpPr/>
            <p:nvPr/>
          </p:nvGrpSpPr>
          <p:grpSpPr>
            <a:xfrm>
              <a:off x="1271737" y="2029012"/>
              <a:ext cx="1274791" cy="1068462"/>
              <a:chOff x="838716" y="1467816"/>
              <a:chExt cx="1137444" cy="953345"/>
            </a:xfrm>
          </p:grpSpPr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0C036B7E-729E-4259-9901-15B9FC5E9C98}"/>
                  </a:ext>
                </a:extLst>
              </p:cNvPr>
              <p:cNvSpPr/>
              <p:nvPr/>
            </p:nvSpPr>
            <p:spPr>
              <a:xfrm>
                <a:off x="838716" y="1467816"/>
                <a:ext cx="1137444" cy="95334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2DA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0DAB0BE6-C613-41C9-915B-1B092C4E1E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8703" y="1586546"/>
                <a:ext cx="837472" cy="715887"/>
              </a:xfrm>
              <a:prstGeom prst="rect">
                <a:avLst/>
              </a:prstGeom>
            </p:spPr>
          </p:pic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1B0EA8A-901A-4853-BFBB-2140DC14B20B}"/>
                </a:ext>
              </a:extLst>
            </p:cNvPr>
            <p:cNvGrpSpPr/>
            <p:nvPr/>
          </p:nvGrpSpPr>
          <p:grpSpPr>
            <a:xfrm>
              <a:off x="514735" y="3315339"/>
              <a:ext cx="2995126" cy="1061825"/>
              <a:chOff x="788437" y="2752012"/>
              <a:chExt cx="2995126" cy="1061825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16F15E3-42FF-498E-A354-79A0BA3D53FD}"/>
                  </a:ext>
                </a:extLst>
              </p:cNvPr>
              <p:cNvSpPr/>
              <p:nvPr/>
            </p:nvSpPr>
            <p:spPr>
              <a:xfrm>
                <a:off x="1959429" y="2752012"/>
                <a:ext cx="653142" cy="363893"/>
              </a:xfrm>
              <a:prstGeom prst="roundRect">
                <a:avLst/>
              </a:prstGeom>
              <a:solidFill>
                <a:srgbClr val="2DA333"/>
              </a:solidFill>
              <a:ln>
                <a:solidFill>
                  <a:srgbClr val="2DA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/>
                  <a:t>01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464DEF6D-B305-49D7-AD6D-8F684024880F}"/>
                  </a:ext>
                </a:extLst>
              </p:cNvPr>
              <p:cNvSpPr txBox="1"/>
              <p:nvPr/>
            </p:nvSpPr>
            <p:spPr>
              <a:xfrm>
                <a:off x="788437" y="3167506"/>
                <a:ext cx="299512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800" dirty="0">
                    <a:effectLst/>
                    <a:latin typeface="Century Gothic" panose="020B0502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Améliorer la visibilité de l’entreprise.</a:t>
                </a:r>
              </a:p>
            </p:txBody>
          </p:sp>
        </p:grp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D880E8EA-ABAE-4388-A9A6-16339FEB6B74}"/>
              </a:ext>
            </a:extLst>
          </p:cNvPr>
          <p:cNvGrpSpPr/>
          <p:nvPr/>
        </p:nvGrpSpPr>
        <p:grpSpPr>
          <a:xfrm>
            <a:off x="4191759" y="1934271"/>
            <a:ext cx="7447548" cy="527595"/>
            <a:chOff x="6944130" y="1406095"/>
            <a:chExt cx="3302203" cy="81176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9A74F90B-7DC0-4442-A2CF-345B5BC41EFD}"/>
                </a:ext>
              </a:extLst>
            </p:cNvPr>
            <p:cNvSpPr/>
            <p:nvPr/>
          </p:nvSpPr>
          <p:spPr>
            <a:xfrm>
              <a:off x="7137550" y="1509516"/>
              <a:ext cx="3108783" cy="59771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i="0" dirty="0">
                  <a:solidFill>
                    <a:srgbClr val="4C4C4C"/>
                  </a:solidFill>
                  <a:effectLst/>
                  <a:latin typeface="Century Gothic "/>
                </a:rPr>
                <a:t>Un plan de travail sur Six (06) mois </a:t>
              </a:r>
              <a:r>
                <a:rPr lang="fr-FR" sz="1200" b="0" i="0" dirty="0">
                  <a:solidFill>
                    <a:srgbClr val="4C4C4C"/>
                  </a:solidFill>
                  <a:effectLst/>
                  <a:latin typeface="Century Gothic "/>
                </a:rPr>
                <a:t>autour de </a:t>
              </a:r>
              <a:r>
                <a:rPr lang="fr-FR" sz="1200" b="0" i="0" dirty="0" err="1">
                  <a:solidFill>
                    <a:srgbClr val="4C4C4C"/>
                  </a:solidFill>
                  <a:effectLst/>
                  <a:latin typeface="Century Gothic "/>
                </a:rPr>
                <a:t>NetByUs</a:t>
              </a:r>
              <a:r>
                <a:rPr lang="fr-FR" sz="1200" b="0" i="0" dirty="0">
                  <a:solidFill>
                    <a:srgbClr val="4C4C4C"/>
                  </a:solidFill>
                  <a:effectLst/>
                  <a:latin typeface="Century Gothic "/>
                </a:rPr>
                <a:t> et des produits du catalogue, adopté</a:t>
              </a:r>
              <a:endParaRPr lang="fr-FR" sz="1200" dirty="0">
                <a:solidFill>
                  <a:schemeClr val="tx1"/>
                </a:solidFill>
                <a:latin typeface="Century Gothic "/>
              </a:endParaRPr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1370DBA7-2651-43B8-9BAD-2ADE8827B7CE}"/>
                </a:ext>
              </a:extLst>
            </p:cNvPr>
            <p:cNvSpPr/>
            <p:nvPr/>
          </p:nvSpPr>
          <p:spPr>
            <a:xfrm>
              <a:off x="6944130" y="1406095"/>
              <a:ext cx="236580" cy="81176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1E393D35-DA05-4DD1-8668-6CE6AF9E72B2}"/>
              </a:ext>
            </a:extLst>
          </p:cNvPr>
          <p:cNvGrpSpPr/>
          <p:nvPr/>
        </p:nvGrpSpPr>
        <p:grpSpPr>
          <a:xfrm>
            <a:off x="4191759" y="2754893"/>
            <a:ext cx="7447548" cy="527595"/>
            <a:chOff x="6944130" y="1406095"/>
            <a:chExt cx="3302203" cy="81176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7D43215C-0DD8-48E1-81DE-D22BD4B67D82}"/>
                </a:ext>
              </a:extLst>
            </p:cNvPr>
            <p:cNvSpPr/>
            <p:nvPr/>
          </p:nvSpPr>
          <p:spPr>
            <a:xfrm>
              <a:off x="7097828" y="1494282"/>
              <a:ext cx="3148505" cy="59771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i="0" dirty="0">
                  <a:solidFill>
                    <a:srgbClr val="4C4C4C"/>
                  </a:solidFill>
                  <a:effectLst/>
                  <a:latin typeface="Century Gothic "/>
                </a:rPr>
                <a:t>Un calendrier de 200 publications </a:t>
              </a:r>
              <a:r>
                <a:rPr lang="fr-FR" sz="1200" b="0" i="0" dirty="0">
                  <a:solidFill>
                    <a:srgbClr val="4C4C4C"/>
                  </a:solidFill>
                  <a:effectLst/>
                  <a:latin typeface="Century Gothic "/>
                </a:rPr>
                <a:t>élaboré</a:t>
              </a:r>
              <a:endParaRPr lang="fr-FR" sz="1200" dirty="0">
                <a:solidFill>
                  <a:schemeClr val="tx1"/>
                </a:solidFill>
                <a:latin typeface="Century Gothic "/>
              </a:endParaRPr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A1AF2A1A-696B-4E22-9933-D0285ACE7311}"/>
                </a:ext>
              </a:extLst>
            </p:cNvPr>
            <p:cNvSpPr/>
            <p:nvPr/>
          </p:nvSpPr>
          <p:spPr>
            <a:xfrm>
              <a:off x="6944130" y="1406095"/>
              <a:ext cx="236580" cy="81176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11DE3020-19A4-49BF-9B3F-60E8D45D66F2}"/>
              </a:ext>
            </a:extLst>
          </p:cNvPr>
          <p:cNvGrpSpPr/>
          <p:nvPr/>
        </p:nvGrpSpPr>
        <p:grpSpPr>
          <a:xfrm>
            <a:off x="4191759" y="3575515"/>
            <a:ext cx="7447548" cy="527595"/>
            <a:chOff x="6944130" y="1406095"/>
            <a:chExt cx="3302203" cy="811763"/>
          </a:xfrm>
        </p:grpSpPr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95D08979-7607-461F-93AD-BD558F877052}"/>
                </a:ext>
              </a:extLst>
            </p:cNvPr>
            <p:cNvSpPr/>
            <p:nvPr/>
          </p:nvSpPr>
          <p:spPr>
            <a:xfrm>
              <a:off x="7097828" y="1494282"/>
              <a:ext cx="3148505" cy="59771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i="0" dirty="0">
                  <a:solidFill>
                    <a:srgbClr val="4C4C4C"/>
                  </a:solidFill>
                  <a:effectLst/>
                  <a:latin typeface="Century Gothic "/>
                </a:rPr>
                <a:t>Une relance des publications sur Facebook et LinkedIn</a:t>
              </a:r>
              <a:r>
                <a:rPr lang="fr-FR" sz="1200" b="0" i="0" dirty="0">
                  <a:solidFill>
                    <a:srgbClr val="4C4C4C"/>
                  </a:solidFill>
                  <a:effectLst/>
                  <a:latin typeface="Century Gothic "/>
                </a:rPr>
                <a:t>, effectuée</a:t>
              </a:r>
              <a:endParaRPr lang="fr-FR" sz="1200" dirty="0">
                <a:solidFill>
                  <a:schemeClr val="tx1"/>
                </a:solidFill>
                <a:latin typeface="Century Gothic "/>
              </a:endParaRPr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581DDA8D-9627-4602-BDFE-5E8EADA3E73F}"/>
                </a:ext>
              </a:extLst>
            </p:cNvPr>
            <p:cNvSpPr/>
            <p:nvPr/>
          </p:nvSpPr>
          <p:spPr>
            <a:xfrm>
              <a:off x="6944130" y="1406095"/>
              <a:ext cx="236580" cy="81176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E80A5F72-4961-40AC-B9B7-51D5B37FBC61}"/>
              </a:ext>
            </a:extLst>
          </p:cNvPr>
          <p:cNvGrpSpPr/>
          <p:nvPr/>
        </p:nvGrpSpPr>
        <p:grpSpPr>
          <a:xfrm>
            <a:off x="4191759" y="4396137"/>
            <a:ext cx="7447548" cy="527595"/>
            <a:chOff x="6944130" y="1406095"/>
            <a:chExt cx="3302203" cy="811763"/>
          </a:xfrm>
        </p:grpSpPr>
        <p:sp>
          <p:nvSpPr>
            <p:cNvPr id="59" name="Rectangle : coins arrondis 58">
              <a:extLst>
                <a:ext uri="{FF2B5EF4-FFF2-40B4-BE49-F238E27FC236}">
                  <a16:creationId xmlns:a16="http://schemas.microsoft.com/office/drawing/2014/main" id="{CCECC2BC-1EA5-498F-B768-FC3158187259}"/>
                </a:ext>
              </a:extLst>
            </p:cNvPr>
            <p:cNvSpPr/>
            <p:nvPr/>
          </p:nvSpPr>
          <p:spPr>
            <a:xfrm>
              <a:off x="7097828" y="1494282"/>
              <a:ext cx="3148505" cy="59771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i="0" dirty="0">
                  <a:solidFill>
                    <a:srgbClr val="4C4C4C"/>
                  </a:solidFill>
                  <a:effectLst/>
                  <a:latin typeface="Century Gothic" panose="020B0502020202020204" pitchFamily="34" charset="0"/>
                </a:rPr>
                <a:t>Une diffusion de trois (03) publications </a:t>
              </a:r>
              <a:r>
                <a:rPr lang="fr-FR" sz="1200" b="0" i="0" dirty="0">
                  <a:solidFill>
                    <a:srgbClr val="4C4C4C"/>
                  </a:solidFill>
                  <a:effectLst/>
                  <a:latin typeface="Century Gothic" panose="020B0502020202020204" pitchFamily="34" charset="0"/>
                </a:rPr>
                <a:t>réalisées</a:t>
              </a:r>
              <a:endParaRPr lang="fr-FR" sz="12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7E453E4B-B9C5-43AC-8099-FA0CA9AA03DC}"/>
                </a:ext>
              </a:extLst>
            </p:cNvPr>
            <p:cNvSpPr/>
            <p:nvPr/>
          </p:nvSpPr>
          <p:spPr>
            <a:xfrm>
              <a:off x="6944130" y="1406095"/>
              <a:ext cx="236580" cy="81176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9642B9-B011-4BB5-ACBA-3B9A51DB33D7}"/>
              </a:ext>
            </a:extLst>
          </p:cNvPr>
          <p:cNvGrpSpPr/>
          <p:nvPr/>
        </p:nvGrpSpPr>
        <p:grpSpPr>
          <a:xfrm>
            <a:off x="4223783" y="5274074"/>
            <a:ext cx="7415524" cy="973787"/>
            <a:chOff x="4223783" y="5274074"/>
            <a:chExt cx="7415524" cy="973787"/>
          </a:xfrm>
        </p:grpSpPr>
        <p:sp>
          <p:nvSpPr>
            <p:cNvPr id="62" name="Rectangle : coins arrondis 61">
              <a:extLst>
                <a:ext uri="{FF2B5EF4-FFF2-40B4-BE49-F238E27FC236}">
                  <a16:creationId xmlns:a16="http://schemas.microsoft.com/office/drawing/2014/main" id="{DCF91D8C-A7B7-4D0C-B520-743EE504EA80}"/>
                </a:ext>
              </a:extLst>
            </p:cNvPr>
            <p:cNvSpPr/>
            <p:nvPr/>
          </p:nvSpPr>
          <p:spPr>
            <a:xfrm>
              <a:off x="4538398" y="5274074"/>
              <a:ext cx="7100909" cy="9737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i="0" dirty="0">
                  <a:solidFill>
                    <a:srgbClr val="4C4C4C"/>
                  </a:solidFill>
                  <a:effectLst/>
                  <a:latin typeface="Century Gothic" panose="020B0502020202020204" pitchFamily="34" charset="0"/>
                </a:rPr>
                <a:t>Un impact mesurable </a:t>
              </a:r>
              <a:r>
                <a:rPr lang="fr-FR" sz="1200" b="0" i="0" dirty="0">
                  <a:solidFill>
                    <a:srgbClr val="4C4C4C"/>
                  </a:solidFill>
                  <a:effectLst/>
                  <a:latin typeface="Century Gothic" panose="020B0502020202020204" pitchFamily="34" charset="0"/>
                </a:rPr>
                <a:t>à l’aune des</a:t>
              </a:r>
            </a:p>
            <a:p>
              <a:pPr algn="ctr"/>
              <a:endParaRPr lang="fr-FR" sz="1200" dirty="0">
                <a:solidFill>
                  <a:srgbClr val="4C4C4C"/>
                </a:solidFill>
                <a:latin typeface="Century Gothic" panose="020B0502020202020204" pitchFamily="34" charset="0"/>
              </a:endParaRPr>
            </a:p>
            <a:p>
              <a:pPr algn="ctr"/>
              <a:endParaRPr lang="fr-FR" sz="1200" dirty="0">
                <a:solidFill>
                  <a:srgbClr val="4C4C4C"/>
                </a:solidFill>
                <a:latin typeface="Century Gothic" panose="020B0502020202020204" pitchFamily="34" charset="0"/>
              </a:endParaRPr>
            </a:p>
            <a:p>
              <a:pPr algn="ctr"/>
              <a:endParaRPr lang="fr-FR" sz="12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AF4E7B3-7663-492F-93CD-9D24534FFDD5}"/>
                </a:ext>
              </a:extLst>
            </p:cNvPr>
            <p:cNvSpPr/>
            <p:nvPr/>
          </p:nvSpPr>
          <p:spPr>
            <a:xfrm>
              <a:off x="5263551" y="5755866"/>
              <a:ext cx="1150258" cy="453226"/>
            </a:xfrm>
            <a:prstGeom prst="roundRect">
              <a:avLst/>
            </a:prstGeom>
            <a:solidFill>
              <a:srgbClr val="2DA33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 i="0" dirty="0">
                  <a:solidFill>
                    <a:schemeClr val="bg1"/>
                  </a:solidFill>
                  <a:effectLst/>
                  <a:latin typeface="Century Gothic "/>
                </a:rPr>
                <a:t>65</a:t>
              </a:r>
              <a:r>
                <a:rPr lang="fr-FR" sz="700" b="0" i="0" dirty="0">
                  <a:solidFill>
                    <a:schemeClr val="bg1"/>
                  </a:solidFill>
                  <a:effectLst/>
                  <a:latin typeface="Century Gothic "/>
                </a:rPr>
                <a:t> </a:t>
              </a:r>
            </a:p>
            <a:p>
              <a:pPr algn="ctr"/>
              <a:r>
                <a:rPr lang="fr-FR" sz="700" b="0" i="0" dirty="0">
                  <a:solidFill>
                    <a:schemeClr val="bg1"/>
                  </a:solidFill>
                  <a:effectLst/>
                  <a:latin typeface="Century Gothic "/>
                </a:rPr>
                <a:t>Réactions obtenues</a:t>
              </a:r>
              <a:endParaRPr lang="fr-FR" sz="700" dirty="0">
                <a:solidFill>
                  <a:schemeClr val="bg1"/>
                </a:solidFill>
                <a:latin typeface="Century Gothic "/>
              </a:endParaRPr>
            </a:p>
          </p:txBody>
        </p:sp>
        <p:sp>
          <p:nvSpPr>
            <p:cNvPr id="68" name="Rectangle : coins arrondis 67">
              <a:extLst>
                <a:ext uri="{FF2B5EF4-FFF2-40B4-BE49-F238E27FC236}">
                  <a16:creationId xmlns:a16="http://schemas.microsoft.com/office/drawing/2014/main" id="{E8D99027-FDD0-485A-9823-AB88DFE66EB9}"/>
                </a:ext>
              </a:extLst>
            </p:cNvPr>
            <p:cNvSpPr/>
            <p:nvPr/>
          </p:nvSpPr>
          <p:spPr>
            <a:xfrm>
              <a:off x="6493666" y="5746534"/>
              <a:ext cx="1376459" cy="453228"/>
            </a:xfrm>
            <a:prstGeom prst="roundRect">
              <a:avLst/>
            </a:prstGeom>
            <a:solidFill>
              <a:srgbClr val="2DA33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Century Gothic "/>
                </a:rPr>
                <a:t>1</a:t>
              </a:r>
              <a:r>
                <a:rPr lang="fr-FR" sz="1400" b="1" i="0" dirty="0">
                  <a:solidFill>
                    <a:schemeClr val="bg1"/>
                  </a:solidFill>
                  <a:effectLst/>
                  <a:latin typeface="Century Gothic "/>
                </a:rPr>
                <a:t>5</a:t>
              </a:r>
              <a:endParaRPr lang="fr-FR" sz="800" dirty="0">
                <a:solidFill>
                  <a:schemeClr val="bg1"/>
                </a:solidFill>
                <a:latin typeface="Century Gothic "/>
              </a:endParaRPr>
            </a:p>
            <a:p>
              <a:pPr algn="ctr"/>
              <a:r>
                <a:rPr lang="fr-FR" sz="700" b="0" i="0" dirty="0">
                  <a:solidFill>
                    <a:schemeClr val="bg1"/>
                  </a:solidFill>
                  <a:effectLst/>
                  <a:latin typeface="Century Gothic "/>
                </a:rPr>
                <a:t>Commentaires </a:t>
              </a:r>
              <a:r>
                <a:rPr lang="fr-FR" sz="700" b="0" i="0" dirty="0" err="1">
                  <a:solidFill>
                    <a:schemeClr val="bg1"/>
                  </a:solidFill>
                  <a:effectLst/>
                  <a:latin typeface="Century Gothic "/>
                </a:rPr>
                <a:t>généres</a:t>
              </a:r>
              <a:endParaRPr lang="fr-FR" sz="700" dirty="0">
                <a:solidFill>
                  <a:schemeClr val="bg1"/>
                </a:solidFill>
                <a:latin typeface="Century Gothic "/>
              </a:endParaRPr>
            </a:p>
          </p:txBody>
        </p:sp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C58FA738-7FFE-4482-AA0A-35D7C7B6CBA5}"/>
                </a:ext>
              </a:extLst>
            </p:cNvPr>
            <p:cNvSpPr/>
            <p:nvPr/>
          </p:nvSpPr>
          <p:spPr>
            <a:xfrm>
              <a:off x="7949982" y="5746534"/>
              <a:ext cx="1150258" cy="453228"/>
            </a:xfrm>
            <a:prstGeom prst="roundRect">
              <a:avLst/>
            </a:prstGeom>
            <a:solidFill>
              <a:srgbClr val="2DA33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 i="0" dirty="0">
                  <a:solidFill>
                    <a:schemeClr val="bg1"/>
                  </a:solidFill>
                  <a:effectLst/>
                  <a:latin typeface="Odoo Unicode Support Noto"/>
                </a:rPr>
                <a:t>37</a:t>
              </a:r>
              <a:r>
                <a:rPr lang="fr-FR" sz="1400" b="0" i="0" dirty="0">
                  <a:solidFill>
                    <a:srgbClr val="4C4C4C"/>
                  </a:solidFill>
                  <a:effectLst/>
                  <a:latin typeface="Odoo Unicode Support Noto"/>
                </a:rPr>
                <a:t> </a:t>
              </a:r>
              <a:endParaRPr lang="fr-FR" sz="800" dirty="0">
                <a:solidFill>
                  <a:schemeClr val="bg1"/>
                </a:solidFill>
                <a:latin typeface="Century Gothic "/>
              </a:endParaRPr>
            </a:p>
            <a:p>
              <a:pPr algn="ctr"/>
              <a:r>
                <a:rPr lang="fr-FR" sz="700" b="0" i="0" dirty="0">
                  <a:solidFill>
                    <a:schemeClr val="bg1"/>
                  </a:solidFill>
                  <a:effectLst/>
                  <a:latin typeface="Century Gothic "/>
                </a:rPr>
                <a:t>Nouveaux abonnés </a:t>
              </a:r>
              <a:endParaRPr lang="fr-FR" sz="700" dirty="0">
                <a:solidFill>
                  <a:schemeClr val="bg1"/>
                </a:solidFill>
                <a:latin typeface="Century Gothic "/>
              </a:endParaRPr>
            </a:p>
          </p:txBody>
        </p:sp>
        <p:sp>
          <p:nvSpPr>
            <p:cNvPr id="73" name="Rectangle : coins arrondis 72">
              <a:extLst>
                <a:ext uri="{FF2B5EF4-FFF2-40B4-BE49-F238E27FC236}">
                  <a16:creationId xmlns:a16="http://schemas.microsoft.com/office/drawing/2014/main" id="{BC0923A5-3D89-48B3-BD85-0810EB3BF45F}"/>
                </a:ext>
              </a:extLst>
            </p:cNvPr>
            <p:cNvSpPr/>
            <p:nvPr/>
          </p:nvSpPr>
          <p:spPr>
            <a:xfrm>
              <a:off x="9179924" y="5746534"/>
              <a:ext cx="1150258" cy="453228"/>
            </a:xfrm>
            <a:prstGeom prst="roundRect">
              <a:avLst/>
            </a:prstGeom>
            <a:solidFill>
              <a:srgbClr val="2DA33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 i="0" dirty="0">
                  <a:solidFill>
                    <a:schemeClr val="bg1"/>
                  </a:solidFill>
                  <a:effectLst/>
                  <a:latin typeface="Odoo Unicode Support Noto"/>
                </a:rPr>
                <a:t>3720</a:t>
              </a:r>
              <a:r>
                <a:rPr lang="fr-FR" sz="1400" b="0" i="0" dirty="0">
                  <a:solidFill>
                    <a:srgbClr val="4C4C4C"/>
                  </a:solidFill>
                  <a:effectLst/>
                  <a:latin typeface="Odoo Unicode Support Noto"/>
                </a:rPr>
                <a:t> </a:t>
              </a:r>
              <a:endParaRPr lang="fr-FR" sz="800" dirty="0">
                <a:solidFill>
                  <a:schemeClr val="bg1"/>
                </a:solidFill>
                <a:latin typeface="Century Gothic "/>
              </a:endParaRPr>
            </a:p>
            <a:p>
              <a:pPr algn="ctr"/>
              <a:r>
                <a:rPr lang="fr-FR" sz="700" b="0" i="0" dirty="0">
                  <a:solidFill>
                    <a:schemeClr val="bg1"/>
                  </a:solidFill>
                  <a:effectLst/>
                  <a:latin typeface="Odoo Unicode Support Noto"/>
                </a:rPr>
                <a:t>Personnes touchées</a:t>
              </a:r>
              <a:endParaRPr lang="fr-FR" sz="600" dirty="0">
                <a:solidFill>
                  <a:schemeClr val="bg1"/>
                </a:solidFill>
                <a:latin typeface="Century Gothic "/>
              </a:endParaRPr>
            </a:p>
          </p:txBody>
        </p:sp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E32411D6-FFEB-4757-A705-F55F61EAEDA2}"/>
                </a:ext>
              </a:extLst>
            </p:cNvPr>
            <p:cNvSpPr/>
            <p:nvPr/>
          </p:nvSpPr>
          <p:spPr>
            <a:xfrm>
              <a:off x="10410039" y="5746534"/>
              <a:ext cx="1150258" cy="453228"/>
            </a:xfrm>
            <a:prstGeom prst="roundRect">
              <a:avLst/>
            </a:prstGeom>
            <a:solidFill>
              <a:srgbClr val="2DA33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1" i="0" dirty="0">
                  <a:solidFill>
                    <a:schemeClr val="bg1"/>
                  </a:solidFill>
                  <a:effectLst/>
                  <a:latin typeface="Odoo Unicode Support Noto"/>
                </a:rPr>
                <a:t>621</a:t>
              </a:r>
              <a:r>
                <a:rPr lang="fr-FR" sz="1400" b="0" i="0" dirty="0">
                  <a:solidFill>
                    <a:srgbClr val="4C4C4C"/>
                  </a:solidFill>
                  <a:effectLst/>
                  <a:latin typeface="Odoo Unicode Support Noto"/>
                </a:rPr>
                <a:t> </a:t>
              </a:r>
              <a:endParaRPr lang="fr-FR" sz="800" dirty="0">
                <a:solidFill>
                  <a:schemeClr val="bg1"/>
                </a:solidFill>
                <a:latin typeface="Century Gothic "/>
              </a:endParaRPr>
            </a:p>
            <a:p>
              <a:pPr algn="ctr"/>
              <a:r>
                <a:rPr lang="fr-FR" sz="800" b="0" i="0" dirty="0">
                  <a:solidFill>
                    <a:schemeClr val="bg1"/>
                  </a:solidFill>
                  <a:effectLst/>
                  <a:latin typeface="Odoo Unicode Support Noto"/>
                </a:rPr>
                <a:t>Visites enregistrées</a:t>
              </a:r>
              <a:endParaRPr lang="fr-FR" sz="700" dirty="0">
                <a:solidFill>
                  <a:schemeClr val="bg1"/>
                </a:solidFill>
                <a:latin typeface="Century Gothic "/>
              </a:endParaRPr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4AAA26F8-B375-4A5F-B9D1-6ACCE885047C}"/>
                </a:ext>
              </a:extLst>
            </p:cNvPr>
            <p:cNvSpPr/>
            <p:nvPr/>
          </p:nvSpPr>
          <p:spPr>
            <a:xfrm>
              <a:off x="4223783" y="5500289"/>
              <a:ext cx="533565" cy="52759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81" name="Image 80">
            <a:extLst>
              <a:ext uri="{FF2B5EF4-FFF2-40B4-BE49-F238E27FC236}">
                <a16:creationId xmlns:a16="http://schemas.microsoft.com/office/drawing/2014/main" id="{C4463853-2C44-4481-B5E5-B0FC6970D6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511" y="2873302"/>
            <a:ext cx="300059" cy="300059"/>
          </a:xfrm>
          <a:prstGeom prst="rect">
            <a:avLst/>
          </a:prstGeom>
        </p:spPr>
      </p:pic>
      <p:pic>
        <p:nvPicPr>
          <p:cNvPr id="83" name="Image 82">
            <a:extLst>
              <a:ext uri="{FF2B5EF4-FFF2-40B4-BE49-F238E27FC236}">
                <a16:creationId xmlns:a16="http://schemas.microsoft.com/office/drawing/2014/main" id="{ACBC766B-2D74-46F1-82B4-F4BB589125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719" y="2031370"/>
            <a:ext cx="329172" cy="329172"/>
          </a:xfrm>
          <a:prstGeom prst="rect">
            <a:avLst/>
          </a:prstGeom>
        </p:spPr>
      </p:pic>
      <p:pic>
        <p:nvPicPr>
          <p:cNvPr id="87" name="Image 86">
            <a:extLst>
              <a:ext uri="{FF2B5EF4-FFF2-40B4-BE49-F238E27FC236}">
                <a16:creationId xmlns:a16="http://schemas.microsoft.com/office/drawing/2014/main" id="{1DEC53ED-9891-434A-AD85-E3456C62C3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018" y="4490080"/>
            <a:ext cx="363469" cy="363469"/>
          </a:xfrm>
          <a:prstGeom prst="rect">
            <a:avLst/>
          </a:prstGeom>
        </p:spPr>
      </p:pic>
      <p:pic>
        <p:nvPicPr>
          <p:cNvPr id="89" name="Image 88">
            <a:extLst>
              <a:ext uri="{FF2B5EF4-FFF2-40B4-BE49-F238E27FC236}">
                <a16:creationId xmlns:a16="http://schemas.microsoft.com/office/drawing/2014/main" id="{6C33997B-A4E2-4C5F-88AC-84B4148B635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063" y="5566276"/>
            <a:ext cx="396048" cy="396048"/>
          </a:xfrm>
          <a:prstGeom prst="rect">
            <a:avLst/>
          </a:prstGeom>
        </p:spPr>
      </p:pic>
      <p:pic>
        <p:nvPicPr>
          <p:cNvPr id="91" name="Image 90">
            <a:extLst>
              <a:ext uri="{FF2B5EF4-FFF2-40B4-BE49-F238E27FC236}">
                <a16:creationId xmlns:a16="http://schemas.microsoft.com/office/drawing/2014/main" id="{B8157A3B-6747-4855-9B51-4F839D65A2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511" y="3688038"/>
            <a:ext cx="300059" cy="30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591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B92CDDF-50CB-4C7A-8311-E07C84856E9D}"/>
              </a:ext>
            </a:extLst>
          </p:cNvPr>
          <p:cNvGrpSpPr/>
          <p:nvPr/>
        </p:nvGrpSpPr>
        <p:grpSpPr>
          <a:xfrm>
            <a:off x="527203" y="2524457"/>
            <a:ext cx="2795339" cy="2563517"/>
            <a:chOff x="394071" y="2029013"/>
            <a:chExt cx="3236457" cy="256351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3124809-16E1-4A05-AD2F-CB336E811DD1}"/>
                </a:ext>
              </a:extLst>
            </p:cNvPr>
            <p:cNvSpPr/>
            <p:nvPr/>
          </p:nvSpPr>
          <p:spPr>
            <a:xfrm>
              <a:off x="394071" y="2563244"/>
              <a:ext cx="3236457" cy="2029286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2DA33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42D96CF2-6E7B-4757-842C-613C6DCDA40C}"/>
                </a:ext>
              </a:extLst>
            </p:cNvPr>
            <p:cNvGrpSpPr/>
            <p:nvPr/>
          </p:nvGrpSpPr>
          <p:grpSpPr>
            <a:xfrm>
              <a:off x="1365734" y="2029013"/>
              <a:ext cx="1181591" cy="1068462"/>
              <a:chOff x="922586" y="1467817"/>
              <a:chExt cx="1054285" cy="953345"/>
            </a:xfrm>
          </p:grpSpPr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0C036B7E-729E-4259-9901-15B9FC5E9C98}"/>
                  </a:ext>
                </a:extLst>
              </p:cNvPr>
              <p:cNvSpPr/>
              <p:nvPr/>
            </p:nvSpPr>
            <p:spPr>
              <a:xfrm>
                <a:off x="922586" y="1467817"/>
                <a:ext cx="1054285" cy="95334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2DA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0DAB0BE6-C613-41C9-915B-1B092C4E1E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9233" y="1589321"/>
                <a:ext cx="840990" cy="715887"/>
              </a:xfrm>
              <a:prstGeom prst="rect">
                <a:avLst/>
              </a:prstGeom>
            </p:spPr>
          </p:pic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1B0EA8A-901A-4853-BFBB-2140DC14B20B}"/>
                </a:ext>
              </a:extLst>
            </p:cNvPr>
            <p:cNvGrpSpPr/>
            <p:nvPr/>
          </p:nvGrpSpPr>
          <p:grpSpPr>
            <a:xfrm>
              <a:off x="514735" y="3315339"/>
              <a:ext cx="2995126" cy="1061825"/>
              <a:chOff x="788437" y="2752012"/>
              <a:chExt cx="2995126" cy="1061825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716F15E3-42FF-498E-A354-79A0BA3D53FD}"/>
                  </a:ext>
                </a:extLst>
              </p:cNvPr>
              <p:cNvSpPr/>
              <p:nvPr/>
            </p:nvSpPr>
            <p:spPr>
              <a:xfrm>
                <a:off x="1959429" y="2752012"/>
                <a:ext cx="653142" cy="363893"/>
              </a:xfrm>
              <a:prstGeom prst="roundRect">
                <a:avLst/>
              </a:prstGeom>
              <a:solidFill>
                <a:srgbClr val="F07817"/>
              </a:solidFill>
              <a:ln>
                <a:solidFill>
                  <a:srgbClr val="F0781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/>
                  <a:t>02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464DEF6D-B305-49D7-AD6D-8F684024880F}"/>
                  </a:ext>
                </a:extLst>
              </p:cNvPr>
              <p:cNvSpPr txBox="1"/>
              <p:nvPr/>
            </p:nvSpPr>
            <p:spPr>
              <a:xfrm>
                <a:off x="788437" y="3167506"/>
                <a:ext cx="299512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800" dirty="0">
                    <a:effectLst/>
                    <a:latin typeface="Century Gothic" panose="020B0502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Desservir les différents départements.</a:t>
                </a:r>
              </a:p>
            </p:txBody>
          </p:sp>
        </p:grpSp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F9655EE-2327-481C-A5BC-2CF04B46C69B}"/>
              </a:ext>
            </a:extLst>
          </p:cNvPr>
          <p:cNvSpPr/>
          <p:nvPr/>
        </p:nvSpPr>
        <p:spPr>
          <a:xfrm>
            <a:off x="1530219" y="622493"/>
            <a:ext cx="9153331" cy="90957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DA33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Objectifs fixés en début d’année et Réalisations notables</a:t>
            </a:r>
            <a:endParaRPr lang="fr-FR" sz="2400" dirty="0">
              <a:solidFill>
                <a:schemeClr val="tx1"/>
              </a:solidFill>
            </a:endParaRPr>
          </a:p>
        </p:txBody>
      </p:sp>
      <p:graphicFrame>
        <p:nvGraphicFramePr>
          <p:cNvPr id="27" name="Tableau 10">
            <a:extLst>
              <a:ext uri="{FF2B5EF4-FFF2-40B4-BE49-F238E27FC236}">
                <a16:creationId xmlns:a16="http://schemas.microsoft.com/office/drawing/2014/main" id="{9320511B-DBB6-45BA-A992-AEDDF519B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405544"/>
              </p:ext>
            </p:extLst>
          </p:nvPr>
        </p:nvGraphicFramePr>
        <p:xfrm>
          <a:off x="3730705" y="2145589"/>
          <a:ext cx="7815053" cy="332375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86219">
                  <a:extLst>
                    <a:ext uri="{9D8B030D-6E8A-4147-A177-3AD203B41FA5}">
                      <a16:colId xmlns:a16="http://schemas.microsoft.com/office/drawing/2014/main" val="2181286212"/>
                    </a:ext>
                  </a:extLst>
                </a:gridCol>
                <a:gridCol w="1471166">
                  <a:extLst>
                    <a:ext uri="{9D8B030D-6E8A-4147-A177-3AD203B41FA5}">
                      <a16:colId xmlns:a16="http://schemas.microsoft.com/office/drawing/2014/main" val="2978540349"/>
                    </a:ext>
                  </a:extLst>
                </a:gridCol>
                <a:gridCol w="1316608">
                  <a:extLst>
                    <a:ext uri="{9D8B030D-6E8A-4147-A177-3AD203B41FA5}">
                      <a16:colId xmlns:a16="http://schemas.microsoft.com/office/drawing/2014/main" val="521330570"/>
                    </a:ext>
                  </a:extLst>
                </a:gridCol>
                <a:gridCol w="1225018">
                  <a:extLst>
                    <a:ext uri="{9D8B030D-6E8A-4147-A177-3AD203B41FA5}">
                      <a16:colId xmlns:a16="http://schemas.microsoft.com/office/drawing/2014/main" val="2686557309"/>
                    </a:ext>
                  </a:extLst>
                </a:gridCol>
                <a:gridCol w="1270812">
                  <a:extLst>
                    <a:ext uri="{9D8B030D-6E8A-4147-A177-3AD203B41FA5}">
                      <a16:colId xmlns:a16="http://schemas.microsoft.com/office/drawing/2014/main" val="702253913"/>
                    </a:ext>
                  </a:extLst>
                </a:gridCol>
                <a:gridCol w="1345230">
                  <a:extLst>
                    <a:ext uri="{9D8B030D-6E8A-4147-A177-3AD203B41FA5}">
                      <a16:colId xmlns:a16="http://schemas.microsoft.com/office/drawing/2014/main" val="4084308626"/>
                    </a:ext>
                  </a:extLst>
                </a:gridCol>
              </a:tblGrid>
              <a:tr h="345791"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 marL="62809" marR="62809" marT="31404" marB="31404" anchor="ctr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bg1"/>
                          </a:solidFill>
                        </a:rPr>
                        <a:t>DEPARTEMENT SERVIS</a:t>
                      </a:r>
                    </a:p>
                  </a:txBody>
                  <a:tcPr marL="84992" marR="84992" marT="42496" marB="42496" anchor="ctr">
                    <a:solidFill>
                      <a:srgbClr val="2DA3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5343471"/>
                  </a:ext>
                </a:extLst>
              </a:tr>
              <a:tr h="345791">
                <a:tc>
                  <a:txBody>
                    <a:bodyPr/>
                    <a:lstStyle/>
                    <a:p>
                      <a:endParaRPr lang="fr-FR" sz="900" dirty="0"/>
                    </a:p>
                  </a:txBody>
                  <a:tcPr marL="62809" marR="62809" marT="31404" marB="3140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</a:rPr>
                        <a:t>ADMINISTRATIF</a:t>
                      </a:r>
                    </a:p>
                  </a:txBody>
                  <a:tcPr marL="62809" marR="62809" marT="31404" marB="31404" anchor="ctr"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</a:rPr>
                        <a:t>PRODUCTION</a:t>
                      </a:r>
                    </a:p>
                  </a:txBody>
                  <a:tcPr marL="62809" marR="62809" marT="31404" marB="31404" anchor="ctr"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</a:rPr>
                        <a:t>COMMUNICATION</a:t>
                      </a:r>
                    </a:p>
                  </a:txBody>
                  <a:tcPr marL="62809" marR="62809" marT="31404" marB="31404" anchor="ctr"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</a:rPr>
                        <a:t>COMMERCIALE</a:t>
                      </a:r>
                    </a:p>
                  </a:txBody>
                  <a:tcPr marL="62809" marR="62809" marT="31404" marB="31404" anchor="ctr"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</a:rPr>
                        <a:t>SUPPORT</a:t>
                      </a:r>
                    </a:p>
                  </a:txBody>
                  <a:tcPr marL="62809" marR="62809" marT="31404" marB="31404" anchor="ctr"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52189"/>
                  </a:ext>
                </a:extLst>
              </a:tr>
              <a:tr h="376024">
                <a:tc>
                  <a:txBody>
                    <a:bodyPr/>
                    <a:lstStyle/>
                    <a:p>
                      <a:r>
                        <a:rPr lang="fr-FR" sz="900" b="1" dirty="0"/>
                        <a:t>INTERFACES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rgbClr val="2DA333"/>
                          </a:solidFill>
                        </a:rPr>
                        <a:t>339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62809" marR="62809" marT="31404" marB="31404" anchor="ctr"/>
                </a:tc>
                <a:extLst>
                  <a:ext uri="{0D108BD9-81ED-4DB2-BD59-A6C34878D82A}">
                    <a16:rowId xmlns:a16="http://schemas.microsoft.com/office/drawing/2014/main" val="1602949907"/>
                  </a:ext>
                </a:extLst>
              </a:tr>
              <a:tr h="376024">
                <a:tc>
                  <a:txBody>
                    <a:bodyPr/>
                    <a:lstStyle/>
                    <a:p>
                      <a:r>
                        <a:rPr lang="fr-FR" sz="900" b="1" dirty="0"/>
                        <a:t>ASSETS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rgbClr val="2DA333"/>
                          </a:solidFill>
                        </a:rPr>
                        <a:t>02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rgbClr val="2DA333"/>
                          </a:solidFill>
                        </a:rPr>
                        <a:t>34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rgbClr val="2DA333"/>
                          </a:solidFill>
                        </a:rPr>
                        <a:t>01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rgbClr val="2DA333"/>
                          </a:solidFill>
                        </a:rPr>
                        <a:t>01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rgbClr val="2DA333"/>
                          </a:solidFill>
                        </a:rPr>
                        <a:t>01</a:t>
                      </a:r>
                    </a:p>
                  </a:txBody>
                  <a:tcPr marL="62809" marR="62809" marT="31404" marB="31404" anchor="ctr"/>
                </a:tc>
                <a:extLst>
                  <a:ext uri="{0D108BD9-81ED-4DB2-BD59-A6C34878D82A}">
                    <a16:rowId xmlns:a16="http://schemas.microsoft.com/office/drawing/2014/main" val="572331163"/>
                  </a:ext>
                </a:extLst>
              </a:tr>
              <a:tr h="376024">
                <a:tc>
                  <a:txBody>
                    <a:bodyPr/>
                    <a:lstStyle/>
                    <a:p>
                      <a:r>
                        <a:rPr lang="fr-FR" sz="900" b="1" dirty="0"/>
                        <a:t>AFFICHES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rgbClr val="2DA333"/>
                          </a:solidFill>
                        </a:rPr>
                        <a:t>01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rgbClr val="2DA333"/>
                          </a:solidFill>
                        </a:rPr>
                        <a:t>37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rgbClr val="2DA333"/>
                          </a:solidFill>
                        </a:rPr>
                        <a:t>08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rgbClr val="2DA333"/>
                          </a:solidFill>
                        </a:rPr>
                        <a:t>01</a:t>
                      </a:r>
                    </a:p>
                  </a:txBody>
                  <a:tcPr marL="62809" marR="62809" marT="31404" marB="31404" anchor="ctr"/>
                </a:tc>
                <a:extLst>
                  <a:ext uri="{0D108BD9-81ED-4DB2-BD59-A6C34878D82A}">
                    <a16:rowId xmlns:a16="http://schemas.microsoft.com/office/drawing/2014/main" val="3405816918"/>
                  </a:ext>
                </a:extLst>
              </a:tr>
              <a:tr h="3760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/>
                        <a:t>VIDEOS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rgbClr val="2DA333"/>
                          </a:solidFill>
                        </a:rPr>
                        <a:t>01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fr-FR" sz="1700" b="1" dirty="0">
                          <a:solidFill>
                            <a:srgbClr val="2DA333"/>
                          </a:solidFill>
                        </a:rPr>
                        <a:t>02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rgbClr val="2DA333"/>
                          </a:solidFill>
                        </a:rPr>
                        <a:t>02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62809" marR="62809" marT="31404" marB="31404" anchor="ctr"/>
                </a:tc>
                <a:extLst>
                  <a:ext uri="{0D108BD9-81ED-4DB2-BD59-A6C34878D82A}">
                    <a16:rowId xmlns:a16="http://schemas.microsoft.com/office/drawing/2014/main" val="3751296284"/>
                  </a:ext>
                </a:extLst>
              </a:tr>
              <a:tr h="376024">
                <a:tc>
                  <a:txBody>
                    <a:bodyPr/>
                    <a:lstStyle/>
                    <a:p>
                      <a:r>
                        <a:rPr lang="fr-FR" sz="900" b="1" dirty="0"/>
                        <a:t>DOCUMENTATIONS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rgbClr val="2DA333"/>
                          </a:solidFill>
                        </a:rPr>
                        <a:t>05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fr-FR" sz="1700" b="1" dirty="0">
                          <a:solidFill>
                            <a:srgbClr val="2DA333"/>
                          </a:solidFill>
                        </a:rPr>
                        <a:t>07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62809" marR="62809" marT="31404" marB="31404" anchor="ctr"/>
                </a:tc>
                <a:extLst>
                  <a:ext uri="{0D108BD9-81ED-4DB2-BD59-A6C34878D82A}">
                    <a16:rowId xmlns:a16="http://schemas.microsoft.com/office/drawing/2014/main" val="2110290666"/>
                  </a:ext>
                </a:extLst>
              </a:tr>
              <a:tr h="376024">
                <a:tc>
                  <a:txBody>
                    <a:bodyPr/>
                    <a:lstStyle/>
                    <a:p>
                      <a:r>
                        <a:rPr lang="fr-FR" sz="900" b="1" dirty="0"/>
                        <a:t>TRADUCTION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rgbClr val="2DA333"/>
                          </a:solidFill>
                        </a:rPr>
                        <a:t>02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kumimoji="0" lang="fr-FR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06</a:t>
                      </a:r>
                      <a:endParaRPr lang="fr-FR" sz="1700" b="1" dirty="0">
                        <a:solidFill>
                          <a:srgbClr val="2DA333"/>
                        </a:solidFill>
                      </a:endParaRP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62809" marR="62809" marT="31404" marB="31404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62809" marR="62809" marT="31404" marB="31404" anchor="ctr"/>
                </a:tc>
                <a:extLst>
                  <a:ext uri="{0D108BD9-81ED-4DB2-BD59-A6C34878D82A}">
                    <a16:rowId xmlns:a16="http://schemas.microsoft.com/office/drawing/2014/main" val="3934259361"/>
                  </a:ext>
                </a:extLst>
              </a:tr>
              <a:tr h="376024">
                <a:tc>
                  <a:txBody>
                    <a:bodyPr/>
                    <a:lstStyle/>
                    <a:p>
                      <a:r>
                        <a:rPr lang="fr-FR" sz="700" b="1" dirty="0">
                          <a:solidFill>
                            <a:schemeClr val="bg1"/>
                          </a:solidFill>
                        </a:rPr>
                        <a:t>TOTAL DES REALISATIONS</a:t>
                      </a:r>
                    </a:p>
                  </a:txBody>
                  <a:tcPr marL="62809" marR="62809" marT="31404" marB="31404"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chemeClr val="bg1"/>
                          </a:solidFill>
                        </a:rPr>
                        <a:t>11</a:t>
                      </a:r>
                    </a:p>
                  </a:txBody>
                  <a:tcPr marL="62809" marR="62809" marT="31404" marB="31404"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fr-FR" sz="1700" b="1" dirty="0">
                          <a:solidFill>
                            <a:schemeClr val="bg1"/>
                          </a:solidFill>
                        </a:rPr>
                        <a:t>380</a:t>
                      </a:r>
                    </a:p>
                  </a:txBody>
                  <a:tcPr marL="62809" marR="62809" marT="31404" marB="31404"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chemeClr val="bg1"/>
                          </a:solidFill>
                        </a:rPr>
                        <a:t>39</a:t>
                      </a:r>
                    </a:p>
                  </a:txBody>
                  <a:tcPr marL="62809" marR="62809" marT="31404" marB="31404"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chemeClr val="bg1"/>
                          </a:solidFill>
                        </a:rPr>
                        <a:t>09</a:t>
                      </a:r>
                    </a:p>
                  </a:txBody>
                  <a:tcPr marL="62809" marR="62809" marT="31404" marB="31404"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700" b="1" dirty="0">
                          <a:solidFill>
                            <a:schemeClr val="bg1"/>
                          </a:solidFill>
                        </a:rPr>
                        <a:t>01</a:t>
                      </a:r>
                    </a:p>
                  </a:txBody>
                  <a:tcPr marL="62809" marR="62809" marT="31404" marB="31404"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315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21161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1841FAAD-B810-473A-B0B7-B429CF2F78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2709759"/>
              </p:ext>
            </p:extLst>
          </p:nvPr>
        </p:nvGraphicFramePr>
        <p:xfrm>
          <a:off x="1578834" y="1241991"/>
          <a:ext cx="9067581" cy="523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2" name="ZoneTexte 21">
            <a:extLst>
              <a:ext uri="{FF2B5EF4-FFF2-40B4-BE49-F238E27FC236}">
                <a16:creationId xmlns:a16="http://schemas.microsoft.com/office/drawing/2014/main" id="{6E9BE92A-5B85-4B1F-987A-9D20DFF79629}"/>
              </a:ext>
            </a:extLst>
          </p:cNvPr>
          <p:cNvSpPr txBox="1"/>
          <p:nvPr/>
        </p:nvSpPr>
        <p:spPr>
          <a:xfrm>
            <a:off x="3267190" y="448688"/>
            <a:ext cx="5594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Century Gothic" panose="020B0502020202020204" pitchFamily="34" charset="0"/>
              </a:rPr>
              <a:t>Département : </a:t>
            </a:r>
            <a:r>
              <a:rPr lang="fr-FR" sz="3200" b="1" dirty="0">
                <a:latin typeface="Century Gothic" panose="020B0502020202020204" pitchFamily="34" charset="0"/>
              </a:rPr>
              <a:t>Production 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AAF4603-13CC-4724-B075-9F045354B26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887" y="4488872"/>
            <a:ext cx="835196" cy="37750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249D59A-DF85-40F5-94A0-157DD4BC428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511" y="1779898"/>
            <a:ext cx="894037" cy="37776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19179E-06D1-4B3F-860B-F4BD652BF87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921" y="4488872"/>
            <a:ext cx="775568" cy="29332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5DA485B-6B94-4D00-8FAF-5EB7F7CA33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853" y="6068971"/>
            <a:ext cx="830463" cy="205025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961E673-93D7-4A72-BF91-3ED6F9694CB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247" y="5873378"/>
            <a:ext cx="941638" cy="400618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7D06A595-D46D-4B7D-B00D-05ACBAA958F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963" y="2654405"/>
            <a:ext cx="941638" cy="368754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AE9A6C96-3539-4A28-A793-D3D19E4F190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485960" y="2726140"/>
            <a:ext cx="637849" cy="278583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34AA691E-4DC4-4B20-8639-6FD11B08D33F}"/>
              </a:ext>
            </a:extLst>
          </p:cNvPr>
          <p:cNvSpPr txBox="1"/>
          <p:nvPr/>
        </p:nvSpPr>
        <p:spPr>
          <a:xfrm>
            <a:off x="269080" y="6108859"/>
            <a:ext cx="2900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>
                <a:solidFill>
                  <a:srgbClr val="F07817"/>
                </a:solidFill>
              </a:rPr>
              <a:t>Total des interfaces réalisées</a:t>
            </a:r>
          </a:p>
        </p:txBody>
      </p:sp>
    </p:spTree>
    <p:extLst>
      <p:ext uri="{BB962C8B-B14F-4D97-AF65-F5344CB8AC3E}">
        <p14:creationId xmlns:p14="http://schemas.microsoft.com/office/powerpoint/2010/main" val="464449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E9BE92A-5B85-4B1F-987A-9D20DFF79629}"/>
              </a:ext>
            </a:extLst>
          </p:cNvPr>
          <p:cNvSpPr txBox="1"/>
          <p:nvPr/>
        </p:nvSpPr>
        <p:spPr>
          <a:xfrm>
            <a:off x="3267190" y="448688"/>
            <a:ext cx="5594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Century Gothic" panose="020B0502020202020204" pitchFamily="34" charset="0"/>
              </a:rPr>
              <a:t>Département : </a:t>
            </a:r>
            <a:r>
              <a:rPr lang="fr-FR" sz="3200" b="1" dirty="0">
                <a:latin typeface="Century Gothic" panose="020B0502020202020204" pitchFamily="34" charset="0"/>
              </a:rPr>
              <a:t>Production  </a:t>
            </a:r>
          </a:p>
        </p:txBody>
      </p:sp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E754A888-7DB3-4EE0-87CD-0EDBC96E54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0277816"/>
              </p:ext>
            </p:extLst>
          </p:nvPr>
        </p:nvGraphicFramePr>
        <p:xfrm>
          <a:off x="2286462" y="1257236"/>
          <a:ext cx="7619076" cy="4991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11" name="Groupe 10">
            <a:extLst>
              <a:ext uri="{FF2B5EF4-FFF2-40B4-BE49-F238E27FC236}">
                <a16:creationId xmlns:a16="http://schemas.microsoft.com/office/drawing/2014/main" id="{1F1498AE-F0F3-4677-A5A4-F0D090896BBC}"/>
              </a:ext>
            </a:extLst>
          </p:cNvPr>
          <p:cNvGrpSpPr/>
          <p:nvPr/>
        </p:nvGrpSpPr>
        <p:grpSpPr>
          <a:xfrm>
            <a:off x="5310570" y="2967394"/>
            <a:ext cx="1570860" cy="1570860"/>
            <a:chOff x="3748360" y="1938886"/>
            <a:chExt cx="1570860" cy="1570860"/>
          </a:xfrm>
          <a:solidFill>
            <a:srgbClr val="2DA333"/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29ED703-2B2D-4540-AE27-870847DBBD0C}"/>
                </a:ext>
              </a:extLst>
            </p:cNvPr>
            <p:cNvSpPr/>
            <p:nvPr/>
          </p:nvSpPr>
          <p:spPr>
            <a:xfrm>
              <a:off x="3748360" y="1938886"/>
              <a:ext cx="1570860" cy="1570860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6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 : coins arrondis 4">
              <a:extLst>
                <a:ext uri="{FF2B5EF4-FFF2-40B4-BE49-F238E27FC236}">
                  <a16:creationId xmlns:a16="http://schemas.microsoft.com/office/drawing/2014/main" id="{60B6274E-83D4-439B-9163-C89B43E0F729}"/>
                </a:ext>
              </a:extLst>
            </p:cNvPr>
            <p:cNvSpPr txBox="1"/>
            <p:nvPr/>
          </p:nvSpPr>
          <p:spPr>
            <a:xfrm>
              <a:off x="3825043" y="2015569"/>
              <a:ext cx="1417494" cy="141749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1760" tIns="111760" rIns="111760" bIns="11176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800" b="1" kern="1200" dirty="0">
                  <a:latin typeface="Century Gothic" panose="020B0502020202020204" pitchFamily="34" charset="0"/>
                </a:rPr>
                <a:t>ASSETS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58A23DC4-C057-4AE4-8AE1-0D51A32A1EEC}"/>
              </a:ext>
            </a:extLst>
          </p:cNvPr>
          <p:cNvSpPr txBox="1"/>
          <p:nvPr/>
        </p:nvSpPr>
        <p:spPr>
          <a:xfrm>
            <a:off x="269080" y="5879081"/>
            <a:ext cx="3324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>
                <a:solidFill>
                  <a:srgbClr val="F07817"/>
                </a:solidFill>
              </a:rPr>
              <a:t>Nombre total d'éléments réalisés</a:t>
            </a:r>
          </a:p>
        </p:txBody>
      </p:sp>
    </p:spTree>
    <p:extLst>
      <p:ext uri="{BB962C8B-B14F-4D97-AF65-F5344CB8AC3E}">
        <p14:creationId xmlns:p14="http://schemas.microsoft.com/office/powerpoint/2010/main" val="39994112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E9BE92A-5B85-4B1F-987A-9D20DFF79629}"/>
              </a:ext>
            </a:extLst>
          </p:cNvPr>
          <p:cNvSpPr txBox="1"/>
          <p:nvPr/>
        </p:nvSpPr>
        <p:spPr>
          <a:xfrm>
            <a:off x="3267190" y="448688"/>
            <a:ext cx="59057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Century Gothic" panose="020B0502020202020204" pitchFamily="34" charset="0"/>
              </a:rPr>
              <a:t>Département : </a:t>
            </a:r>
            <a:r>
              <a:rPr lang="fr-FR" sz="3200" b="1" dirty="0">
                <a:latin typeface="Century Gothic" panose="020B0502020202020204" pitchFamily="34" charset="0"/>
              </a:rPr>
              <a:t>Administratif  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41CA9358-6D5B-489A-9317-49B41CB9A6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0218170"/>
              </p:ext>
            </p:extLst>
          </p:nvPr>
        </p:nvGraphicFramePr>
        <p:xfrm>
          <a:off x="2315252" y="1257236"/>
          <a:ext cx="7561496" cy="5031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CF031CF7-979C-4538-AF66-59B0E2961A53}"/>
              </a:ext>
            </a:extLst>
          </p:cNvPr>
          <p:cNvSpPr txBox="1"/>
          <p:nvPr/>
        </p:nvSpPr>
        <p:spPr>
          <a:xfrm>
            <a:off x="269080" y="5917143"/>
            <a:ext cx="3432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>
                <a:solidFill>
                  <a:srgbClr val="F07817"/>
                </a:solidFill>
              </a:rPr>
              <a:t>Services fournis à l’administration </a:t>
            </a:r>
          </a:p>
        </p:txBody>
      </p:sp>
    </p:spTree>
    <p:extLst>
      <p:ext uri="{BB962C8B-B14F-4D97-AF65-F5344CB8AC3E}">
        <p14:creationId xmlns:p14="http://schemas.microsoft.com/office/powerpoint/2010/main" val="2703756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DABABCA6-853E-4D80-AB1A-999EA47BA8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9774858"/>
              </p:ext>
            </p:extLst>
          </p:nvPr>
        </p:nvGraphicFramePr>
        <p:xfrm>
          <a:off x="-1921194" y="1117365"/>
          <a:ext cx="6868160" cy="4628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4" name="Diagramme 23">
            <a:extLst>
              <a:ext uri="{FF2B5EF4-FFF2-40B4-BE49-F238E27FC236}">
                <a16:creationId xmlns:a16="http://schemas.microsoft.com/office/drawing/2014/main" id="{375441B1-4970-4568-B6EB-986B12ECFA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7460211"/>
              </p:ext>
            </p:extLst>
          </p:nvPr>
        </p:nvGraphicFramePr>
        <p:xfrm>
          <a:off x="7156730" y="1176765"/>
          <a:ext cx="6868160" cy="4628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6" name="Diagramme 25">
            <a:extLst>
              <a:ext uri="{FF2B5EF4-FFF2-40B4-BE49-F238E27FC236}">
                <a16:creationId xmlns:a16="http://schemas.microsoft.com/office/drawing/2014/main" id="{80F94166-9772-4AC6-809C-2AB38B25D6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5028964"/>
              </p:ext>
            </p:extLst>
          </p:nvPr>
        </p:nvGraphicFramePr>
        <p:xfrm>
          <a:off x="2444247" y="1122057"/>
          <a:ext cx="6868160" cy="4628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pSp>
        <p:nvGrpSpPr>
          <p:cNvPr id="27" name="Groupe 26">
            <a:extLst>
              <a:ext uri="{FF2B5EF4-FFF2-40B4-BE49-F238E27FC236}">
                <a16:creationId xmlns:a16="http://schemas.microsoft.com/office/drawing/2014/main" id="{9A6526B4-874C-4A55-9462-D42336DD4209}"/>
              </a:ext>
            </a:extLst>
          </p:cNvPr>
          <p:cNvGrpSpPr/>
          <p:nvPr/>
        </p:nvGrpSpPr>
        <p:grpSpPr>
          <a:xfrm>
            <a:off x="5059029" y="2643570"/>
            <a:ext cx="1570860" cy="1570860"/>
            <a:chOff x="3748360" y="1938886"/>
            <a:chExt cx="1570860" cy="1570860"/>
          </a:xfrm>
          <a:solidFill>
            <a:srgbClr val="F07817"/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1A71550-671A-400D-A123-885F877D3806}"/>
                </a:ext>
              </a:extLst>
            </p:cNvPr>
            <p:cNvSpPr/>
            <p:nvPr/>
          </p:nvSpPr>
          <p:spPr>
            <a:xfrm>
              <a:off x="3748360" y="1938886"/>
              <a:ext cx="1570860" cy="1570860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6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Rectangle : coins arrondis 4">
              <a:extLst>
                <a:ext uri="{FF2B5EF4-FFF2-40B4-BE49-F238E27FC236}">
                  <a16:creationId xmlns:a16="http://schemas.microsoft.com/office/drawing/2014/main" id="{B304A212-864A-473F-B599-2443E31A6EC0}"/>
                </a:ext>
              </a:extLst>
            </p:cNvPr>
            <p:cNvSpPr txBox="1"/>
            <p:nvPr/>
          </p:nvSpPr>
          <p:spPr>
            <a:xfrm>
              <a:off x="3825043" y="2015569"/>
              <a:ext cx="1417494" cy="141749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1760" tIns="111760" rIns="111760" bIns="11176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b="1" kern="1200" dirty="0">
                  <a:latin typeface="Century Gothic" panose="020B0502020202020204" pitchFamily="34" charset="0"/>
                </a:rPr>
                <a:t>SERVICES</a:t>
              </a:r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CA1B082B-2895-4526-AB3A-81FA3BE10D72}"/>
              </a:ext>
            </a:extLst>
          </p:cNvPr>
          <p:cNvSpPr txBox="1"/>
          <p:nvPr/>
        </p:nvSpPr>
        <p:spPr>
          <a:xfrm>
            <a:off x="9571370" y="6106261"/>
            <a:ext cx="2038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>
                <a:solidFill>
                  <a:srgbClr val="F07817"/>
                </a:solidFill>
              </a:rPr>
              <a:t>Département Support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18B9C4A-DC0C-4495-8793-87F61163BC8F}"/>
              </a:ext>
            </a:extLst>
          </p:cNvPr>
          <p:cNvSpPr txBox="1"/>
          <p:nvPr/>
        </p:nvSpPr>
        <p:spPr>
          <a:xfrm>
            <a:off x="4521802" y="5742199"/>
            <a:ext cx="2713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>
                <a:solidFill>
                  <a:srgbClr val="2DA333"/>
                </a:solidFill>
              </a:rPr>
              <a:t>Département Communication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2BBCDDD-35EB-4FE7-8A37-BA3F53C09F72}"/>
              </a:ext>
            </a:extLst>
          </p:cNvPr>
          <p:cNvSpPr txBox="1"/>
          <p:nvPr/>
        </p:nvSpPr>
        <p:spPr>
          <a:xfrm>
            <a:off x="325694" y="6106261"/>
            <a:ext cx="23743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>
                <a:solidFill>
                  <a:srgbClr val="F07817"/>
                </a:solidFill>
              </a:rPr>
              <a:t>Département Commercial </a:t>
            </a:r>
          </a:p>
        </p:txBody>
      </p:sp>
    </p:spTree>
    <p:extLst>
      <p:ext uri="{BB962C8B-B14F-4D97-AF65-F5344CB8AC3E}">
        <p14:creationId xmlns:p14="http://schemas.microsoft.com/office/powerpoint/2010/main" val="8733849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B9E9C36-9687-4ECF-A58E-045E28D15B79}"/>
              </a:ext>
            </a:extLst>
          </p:cNvPr>
          <p:cNvSpPr txBox="1"/>
          <p:nvPr/>
        </p:nvSpPr>
        <p:spPr>
          <a:xfrm>
            <a:off x="4289258" y="2841211"/>
            <a:ext cx="36134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b="1" dirty="0">
                <a:latin typeface="Century Gothic" panose="020B0502020202020204" pitchFamily="34" charset="0"/>
              </a:rPr>
              <a:t>Perspectives</a:t>
            </a:r>
          </a:p>
        </p:txBody>
      </p:sp>
    </p:spTree>
    <p:extLst>
      <p:ext uri="{BB962C8B-B14F-4D97-AF65-F5344CB8AC3E}">
        <p14:creationId xmlns:p14="http://schemas.microsoft.com/office/powerpoint/2010/main" val="2552767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218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FB02419-7AE9-44BB-B5B5-4EB377384186}"/>
              </a:ext>
            </a:extLst>
          </p:cNvPr>
          <p:cNvSpPr txBox="1"/>
          <p:nvPr/>
        </p:nvSpPr>
        <p:spPr>
          <a:xfrm>
            <a:off x="2256654" y="2841211"/>
            <a:ext cx="76787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b="1" dirty="0">
                <a:latin typeface="Century Gothic" panose="020B0502020202020204" pitchFamily="34" charset="0"/>
              </a:rPr>
              <a:t>Difficultés &amp; défis surmontés</a:t>
            </a:r>
          </a:p>
        </p:txBody>
      </p:sp>
    </p:spTree>
    <p:extLst>
      <p:ext uri="{BB962C8B-B14F-4D97-AF65-F5344CB8AC3E}">
        <p14:creationId xmlns:p14="http://schemas.microsoft.com/office/powerpoint/2010/main" val="5755351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drap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E4AECC8-2073-45ED-99B7-1F255EB6FC8B}"/>
              </a:ext>
            </a:extLst>
          </p:cNvPr>
          <p:cNvSpPr/>
          <p:nvPr/>
        </p:nvSpPr>
        <p:spPr>
          <a:xfrm>
            <a:off x="2684199" y="578678"/>
            <a:ext cx="6823601" cy="90957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DA33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Difficultés rencontrées au cours de l’année</a:t>
            </a:r>
            <a:endParaRPr lang="fr-FR" sz="2400" dirty="0">
              <a:solidFill>
                <a:schemeClr val="tx1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F12F9A-46AA-4017-8CC5-4096F3F88BB9}"/>
              </a:ext>
            </a:extLst>
          </p:cNvPr>
          <p:cNvGrpSpPr/>
          <p:nvPr/>
        </p:nvGrpSpPr>
        <p:grpSpPr>
          <a:xfrm>
            <a:off x="2325112" y="2661868"/>
            <a:ext cx="7447548" cy="527595"/>
            <a:chOff x="6944130" y="1406095"/>
            <a:chExt cx="3302203" cy="81176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C0509A1-F33F-422C-9571-0D51B23454CA}"/>
                </a:ext>
              </a:extLst>
            </p:cNvPr>
            <p:cNvSpPr/>
            <p:nvPr/>
          </p:nvSpPr>
          <p:spPr>
            <a:xfrm>
              <a:off x="7137550" y="1509516"/>
              <a:ext cx="3108783" cy="59771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i="0" dirty="0">
                  <a:solidFill>
                    <a:srgbClr val="4C4C4C"/>
                  </a:solidFill>
                  <a:effectLst/>
                  <a:latin typeface="Century Gothic "/>
                </a:rPr>
                <a:t>Le télétravail</a:t>
              </a:r>
              <a:endParaRPr lang="fr-FR" sz="1200" dirty="0">
                <a:solidFill>
                  <a:schemeClr val="tx1"/>
                </a:solidFill>
                <a:latin typeface="Century Gothic 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BC3E57EC-CC91-4761-BC29-954A51E3AECA}"/>
                </a:ext>
              </a:extLst>
            </p:cNvPr>
            <p:cNvSpPr/>
            <p:nvPr/>
          </p:nvSpPr>
          <p:spPr>
            <a:xfrm>
              <a:off x="6944130" y="1406095"/>
              <a:ext cx="236580" cy="81176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CFCF20C-2F2B-4981-B802-503B18867F28}"/>
              </a:ext>
            </a:extLst>
          </p:cNvPr>
          <p:cNvGrpSpPr/>
          <p:nvPr/>
        </p:nvGrpSpPr>
        <p:grpSpPr>
          <a:xfrm>
            <a:off x="2325112" y="3482490"/>
            <a:ext cx="7447548" cy="527595"/>
            <a:chOff x="6944130" y="1406095"/>
            <a:chExt cx="3302203" cy="811763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2E33D06-EE16-48B8-800C-52C3D4961200}"/>
                </a:ext>
              </a:extLst>
            </p:cNvPr>
            <p:cNvSpPr/>
            <p:nvPr/>
          </p:nvSpPr>
          <p:spPr>
            <a:xfrm>
              <a:off x="7097828" y="1494282"/>
              <a:ext cx="3148505" cy="59771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i="0" dirty="0">
                  <a:solidFill>
                    <a:srgbClr val="4C4C4C"/>
                  </a:solidFill>
                  <a:effectLst/>
                  <a:latin typeface="Century Gothic "/>
                </a:rPr>
                <a:t>La relance des publications sur Facebook et LinkedIn</a:t>
              </a:r>
              <a:endParaRPr lang="fr-FR" sz="1200" dirty="0">
                <a:solidFill>
                  <a:schemeClr val="tx1"/>
                </a:solidFill>
                <a:latin typeface="Century Gothic 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5218D12B-EA73-4410-B21C-6784CF8EE3FB}"/>
                </a:ext>
              </a:extLst>
            </p:cNvPr>
            <p:cNvSpPr/>
            <p:nvPr/>
          </p:nvSpPr>
          <p:spPr>
            <a:xfrm>
              <a:off x="6944130" y="1406095"/>
              <a:ext cx="236580" cy="81176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A06DA21-DC82-47E5-B170-14826CD6BF6A}"/>
              </a:ext>
            </a:extLst>
          </p:cNvPr>
          <p:cNvGrpSpPr/>
          <p:nvPr/>
        </p:nvGrpSpPr>
        <p:grpSpPr>
          <a:xfrm>
            <a:off x="2356521" y="4278173"/>
            <a:ext cx="7447548" cy="527595"/>
            <a:chOff x="6944130" y="1406095"/>
            <a:chExt cx="3302203" cy="811763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EE34895-064B-4F49-9E75-17ECD0EA1426}"/>
                </a:ext>
              </a:extLst>
            </p:cNvPr>
            <p:cNvSpPr/>
            <p:nvPr/>
          </p:nvSpPr>
          <p:spPr>
            <a:xfrm>
              <a:off x="7097828" y="1494282"/>
              <a:ext cx="3148505" cy="59771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i="0" dirty="0">
                  <a:solidFill>
                    <a:srgbClr val="4C4C4C"/>
                  </a:solidFill>
                  <a:effectLst/>
                  <a:latin typeface="Century Gothic "/>
                </a:rPr>
                <a:t>Mise en place et mise en application des processus de validations </a:t>
              </a:r>
              <a:endParaRPr lang="fr-FR" sz="1200" dirty="0">
                <a:solidFill>
                  <a:schemeClr val="tx1"/>
                </a:solidFill>
                <a:latin typeface="Century Gothic 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53E3FFC1-0659-42E1-9271-0DA5EBDE6A50}"/>
                </a:ext>
              </a:extLst>
            </p:cNvPr>
            <p:cNvSpPr/>
            <p:nvPr/>
          </p:nvSpPr>
          <p:spPr>
            <a:xfrm>
              <a:off x="6944130" y="1406095"/>
              <a:ext cx="236580" cy="81176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AF4233C-1FE5-4C0D-88C8-8583F21D18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441" y="2775187"/>
            <a:ext cx="296270" cy="29627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8E82940-AD40-4CB0-B7F1-2095801F7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215" y="3604148"/>
            <a:ext cx="286809" cy="28680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9C630EF-D6EB-4320-B653-1BCD8AF7C9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149" y="4388133"/>
            <a:ext cx="324608" cy="32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950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drape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A566A15-DCAC-4DE9-BD56-00AF5FE543B6}"/>
              </a:ext>
            </a:extLst>
          </p:cNvPr>
          <p:cNvSpPr/>
          <p:nvPr/>
        </p:nvSpPr>
        <p:spPr>
          <a:xfrm>
            <a:off x="2684199" y="578678"/>
            <a:ext cx="6823601" cy="90957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DA33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Défis surmontés au cours de l’année</a:t>
            </a:r>
            <a:endParaRPr lang="fr-FR" sz="2400" dirty="0">
              <a:solidFill>
                <a:schemeClr val="tx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E88D61C-9972-4D4E-8A9D-133CCB5DDD26}"/>
              </a:ext>
            </a:extLst>
          </p:cNvPr>
          <p:cNvGrpSpPr/>
          <p:nvPr/>
        </p:nvGrpSpPr>
        <p:grpSpPr>
          <a:xfrm>
            <a:off x="2372225" y="2219157"/>
            <a:ext cx="7447548" cy="527595"/>
            <a:chOff x="6944130" y="1406095"/>
            <a:chExt cx="3302203" cy="811763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2811F65-7A0F-49D3-9C7A-385984376EE3}"/>
                </a:ext>
              </a:extLst>
            </p:cNvPr>
            <p:cNvSpPr/>
            <p:nvPr/>
          </p:nvSpPr>
          <p:spPr>
            <a:xfrm>
              <a:off x="7137550" y="1509516"/>
              <a:ext cx="3108783" cy="59771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i="0" dirty="0">
                  <a:solidFill>
                    <a:srgbClr val="4C4C4C"/>
                  </a:solidFill>
                  <a:effectLst/>
                  <a:latin typeface="Century Gothic "/>
                </a:rPr>
                <a:t>Répondre aux demandes des départements malgré notre petit effectif</a:t>
              </a:r>
              <a:endParaRPr lang="fr-FR" sz="1200" dirty="0">
                <a:solidFill>
                  <a:schemeClr val="tx1"/>
                </a:solidFill>
                <a:latin typeface="Century Gothic 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A633F6B6-C230-4CEB-B5B9-8BFEB686EFC3}"/>
                </a:ext>
              </a:extLst>
            </p:cNvPr>
            <p:cNvSpPr/>
            <p:nvPr/>
          </p:nvSpPr>
          <p:spPr>
            <a:xfrm>
              <a:off x="6944130" y="1406095"/>
              <a:ext cx="236580" cy="81176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FECC11B-13E9-4599-8917-9BDFA6CF68C7}"/>
              </a:ext>
            </a:extLst>
          </p:cNvPr>
          <p:cNvGrpSpPr/>
          <p:nvPr/>
        </p:nvGrpSpPr>
        <p:grpSpPr>
          <a:xfrm>
            <a:off x="2372225" y="2864597"/>
            <a:ext cx="7447548" cy="527595"/>
            <a:chOff x="6944130" y="1406095"/>
            <a:chExt cx="3302203" cy="81176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F032726-3205-4EB1-A8B0-642B30E38718}"/>
                </a:ext>
              </a:extLst>
            </p:cNvPr>
            <p:cNvSpPr/>
            <p:nvPr/>
          </p:nvSpPr>
          <p:spPr>
            <a:xfrm>
              <a:off x="7097828" y="1494282"/>
              <a:ext cx="3148505" cy="59771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i="0" dirty="0">
                  <a:solidFill>
                    <a:srgbClr val="4C4C4C"/>
                  </a:solidFill>
                  <a:effectLst/>
                  <a:latin typeface="Century Gothic "/>
                </a:rPr>
                <a:t>Résolution d’image sur les réseaux sociaux</a:t>
              </a:r>
              <a:endParaRPr lang="fr-FR" sz="1200" dirty="0">
                <a:solidFill>
                  <a:schemeClr val="tx1"/>
                </a:solidFill>
                <a:latin typeface="Century Gothic 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12BE79D-2826-4507-8F06-C719C0622606}"/>
                </a:ext>
              </a:extLst>
            </p:cNvPr>
            <p:cNvSpPr/>
            <p:nvPr/>
          </p:nvSpPr>
          <p:spPr>
            <a:xfrm>
              <a:off x="6944130" y="1406095"/>
              <a:ext cx="236580" cy="81176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447905A-A1FA-4DC9-8445-9620857C59BF}"/>
              </a:ext>
            </a:extLst>
          </p:cNvPr>
          <p:cNvGrpSpPr/>
          <p:nvPr/>
        </p:nvGrpSpPr>
        <p:grpSpPr>
          <a:xfrm>
            <a:off x="2372225" y="3567353"/>
            <a:ext cx="7447548" cy="527595"/>
            <a:chOff x="6944130" y="1406095"/>
            <a:chExt cx="3302203" cy="811763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B5E0D0F-FCE0-4E3B-8DB0-B5B8C5080375}"/>
                </a:ext>
              </a:extLst>
            </p:cNvPr>
            <p:cNvSpPr/>
            <p:nvPr/>
          </p:nvSpPr>
          <p:spPr>
            <a:xfrm>
              <a:off x="7097828" y="1494282"/>
              <a:ext cx="3148505" cy="59771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rgbClr val="4C4C4C"/>
                  </a:solidFill>
                  <a:latin typeface="Century Gothic "/>
                </a:rPr>
                <a:t>Fluidifier la communication inter départements</a:t>
              </a:r>
              <a:endParaRPr lang="fr-FR" sz="1200" dirty="0">
                <a:solidFill>
                  <a:schemeClr val="tx1"/>
                </a:solidFill>
                <a:latin typeface="Century Gothic 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A2095B71-C45B-48E7-B890-1F0F398E3470}"/>
                </a:ext>
              </a:extLst>
            </p:cNvPr>
            <p:cNvSpPr/>
            <p:nvPr/>
          </p:nvSpPr>
          <p:spPr>
            <a:xfrm>
              <a:off x="6944130" y="1406095"/>
              <a:ext cx="236580" cy="81176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7D644DB-7C64-4C8D-8306-FE8019F3C5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520" y="2322568"/>
            <a:ext cx="304973" cy="3160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2BDFA2-CB6B-41F9-8F3E-C7A39CB70E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457" y="3674775"/>
            <a:ext cx="321513" cy="32151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BD81FE0-7332-473F-BC76-48C7758FF8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535" y="2976992"/>
            <a:ext cx="294942" cy="29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793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drap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1C623B6-5B5B-4BC5-BE17-2622829A498D}"/>
              </a:ext>
            </a:extLst>
          </p:cNvPr>
          <p:cNvSpPr txBox="1"/>
          <p:nvPr/>
        </p:nvSpPr>
        <p:spPr>
          <a:xfrm>
            <a:off x="2379277" y="3038023"/>
            <a:ext cx="74334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b="1" dirty="0">
                <a:latin typeface="Century Gothic" panose="020B0502020202020204" pitchFamily="34" charset="0"/>
              </a:rPr>
              <a:t>En route vers la croissance</a:t>
            </a:r>
          </a:p>
        </p:txBody>
      </p:sp>
    </p:spTree>
    <p:extLst>
      <p:ext uri="{BB962C8B-B14F-4D97-AF65-F5344CB8AC3E}">
        <p14:creationId xmlns:p14="http://schemas.microsoft.com/office/powerpoint/2010/main" val="24453605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drap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68DEAF-6D4B-4FD1-9207-AA0BFABB3E73}"/>
              </a:ext>
            </a:extLst>
          </p:cNvPr>
          <p:cNvSpPr txBox="1"/>
          <p:nvPr/>
        </p:nvSpPr>
        <p:spPr>
          <a:xfrm>
            <a:off x="2671665" y="2865870"/>
            <a:ext cx="6848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Pour le département Communication et Marketing, cela se traduit par 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639D03D-08DC-470E-AEB8-97159443FBB1}"/>
              </a:ext>
            </a:extLst>
          </p:cNvPr>
          <p:cNvSpPr txBox="1"/>
          <p:nvPr/>
        </p:nvSpPr>
        <p:spPr>
          <a:xfrm>
            <a:off x="1859007" y="3622798"/>
            <a:ext cx="8661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L’augmentation des ventes et force de la communication.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91D585A-203E-41A1-9297-DD4BDBCDAF32}"/>
              </a:ext>
            </a:extLst>
          </p:cNvPr>
          <p:cNvSpPr/>
          <p:nvPr/>
        </p:nvSpPr>
        <p:spPr>
          <a:xfrm>
            <a:off x="3729618" y="578678"/>
            <a:ext cx="4669945" cy="90957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DA33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En route pour la croissance</a:t>
            </a:r>
            <a:endParaRPr lang="fr-F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3502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drap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1C623B6-5B5B-4BC5-BE17-2622829A498D}"/>
              </a:ext>
            </a:extLst>
          </p:cNvPr>
          <p:cNvSpPr txBox="1"/>
          <p:nvPr/>
        </p:nvSpPr>
        <p:spPr>
          <a:xfrm>
            <a:off x="1319692" y="3038023"/>
            <a:ext cx="95526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b="1" dirty="0">
                <a:latin typeface="Century Gothic" panose="020B0502020202020204" pitchFamily="34" charset="0"/>
              </a:rPr>
              <a:t>Comment allons-nous y parvenir ?</a:t>
            </a:r>
          </a:p>
        </p:txBody>
      </p:sp>
    </p:spTree>
    <p:extLst>
      <p:ext uri="{BB962C8B-B14F-4D97-AF65-F5344CB8AC3E}">
        <p14:creationId xmlns:p14="http://schemas.microsoft.com/office/powerpoint/2010/main" val="30166565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drape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688E0B9-4AF1-4BB6-8BF8-BA0A856A5340}"/>
              </a:ext>
            </a:extLst>
          </p:cNvPr>
          <p:cNvSpPr/>
          <p:nvPr/>
        </p:nvSpPr>
        <p:spPr>
          <a:xfrm>
            <a:off x="3729618" y="578678"/>
            <a:ext cx="4669945" cy="90957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DA33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En route pour la croissance</a:t>
            </a:r>
            <a:endParaRPr lang="fr-FR" sz="2400" dirty="0">
              <a:solidFill>
                <a:schemeClr val="tx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7EE0BF5-078D-485C-8520-839F1349C24B}"/>
              </a:ext>
            </a:extLst>
          </p:cNvPr>
          <p:cNvGrpSpPr/>
          <p:nvPr/>
        </p:nvGrpSpPr>
        <p:grpSpPr>
          <a:xfrm>
            <a:off x="2372226" y="2095603"/>
            <a:ext cx="7447548" cy="527595"/>
            <a:chOff x="6944130" y="1406095"/>
            <a:chExt cx="3302203" cy="811763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C1B5F2D-F8C1-45E6-99BD-A5D9EDD70AC9}"/>
                </a:ext>
              </a:extLst>
            </p:cNvPr>
            <p:cNvSpPr/>
            <p:nvPr/>
          </p:nvSpPr>
          <p:spPr>
            <a:xfrm>
              <a:off x="7137550" y="1509516"/>
              <a:ext cx="3108783" cy="59771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rgbClr val="4C4C4C"/>
                  </a:solidFill>
                  <a:latin typeface="Century Gothic "/>
                </a:rPr>
                <a:t>Renforcement du </a:t>
              </a:r>
              <a:r>
                <a:rPr lang="fr-FR" sz="1200" b="1" dirty="0" err="1">
                  <a:solidFill>
                    <a:srgbClr val="4C4C4C"/>
                  </a:solidFill>
                  <a:latin typeface="Century Gothic "/>
                </a:rPr>
                <a:t>branding</a:t>
              </a:r>
              <a:r>
                <a:rPr lang="fr-FR" sz="1200" b="1" dirty="0">
                  <a:solidFill>
                    <a:srgbClr val="4C4C4C"/>
                  </a:solidFill>
                  <a:latin typeface="Century Gothic "/>
                </a:rPr>
                <a:t> et du discours de marque</a:t>
              </a:r>
              <a:endParaRPr lang="fr-FR" sz="1200" dirty="0">
                <a:solidFill>
                  <a:schemeClr val="tx1"/>
                </a:solidFill>
                <a:latin typeface="Century Gothic 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EB4D644E-75E8-4C64-B983-671A6A90EF21}"/>
                </a:ext>
              </a:extLst>
            </p:cNvPr>
            <p:cNvSpPr/>
            <p:nvPr/>
          </p:nvSpPr>
          <p:spPr>
            <a:xfrm>
              <a:off x="6944130" y="1406095"/>
              <a:ext cx="236580" cy="81176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C6FE42C-F2BD-452B-92A2-74EDC54CCF94}"/>
              </a:ext>
            </a:extLst>
          </p:cNvPr>
          <p:cNvGrpSpPr/>
          <p:nvPr/>
        </p:nvGrpSpPr>
        <p:grpSpPr>
          <a:xfrm>
            <a:off x="2372225" y="3696149"/>
            <a:ext cx="7447548" cy="527595"/>
            <a:chOff x="6944130" y="1406095"/>
            <a:chExt cx="3302203" cy="81176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961E672-22FA-4D87-9D97-D47D596BE11E}"/>
                </a:ext>
              </a:extLst>
            </p:cNvPr>
            <p:cNvSpPr/>
            <p:nvPr/>
          </p:nvSpPr>
          <p:spPr>
            <a:xfrm>
              <a:off x="7097828" y="1494282"/>
              <a:ext cx="3148505" cy="59771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i="0" dirty="0">
                  <a:solidFill>
                    <a:srgbClr val="4C4C4C"/>
                  </a:solidFill>
                  <a:effectLst/>
                  <a:latin typeface="Century Gothic "/>
                </a:rPr>
                <a:t>Mise en place d’une stratégie 360 sur les 12 mois</a:t>
              </a:r>
              <a:endParaRPr lang="fr-FR" sz="1200" dirty="0">
                <a:solidFill>
                  <a:schemeClr val="tx1"/>
                </a:solidFill>
                <a:latin typeface="Century Gothic 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5C80844C-BFE7-480F-9D9E-C8E0BAC6CC2F}"/>
                </a:ext>
              </a:extLst>
            </p:cNvPr>
            <p:cNvSpPr/>
            <p:nvPr/>
          </p:nvSpPr>
          <p:spPr>
            <a:xfrm>
              <a:off x="6944130" y="1406095"/>
              <a:ext cx="236580" cy="81176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B8AA9A9-3838-4DB4-94F7-B6C8FFF6A4FF}"/>
              </a:ext>
            </a:extLst>
          </p:cNvPr>
          <p:cNvSpPr txBox="1"/>
          <p:nvPr/>
        </p:nvSpPr>
        <p:spPr>
          <a:xfrm>
            <a:off x="3065842" y="4512299"/>
            <a:ext cx="6060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Intégrer étroitement nos efforts de marketing et de communication, en utilisant </a:t>
            </a:r>
          </a:p>
          <a:p>
            <a:pPr algn="ctr"/>
            <a:r>
              <a:rPr lang="fr-FR" sz="1400" dirty="0"/>
              <a:t>des outils et des plateformes adaptés à notre public cible tout au long de l’année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8FC9F0B-C8BB-4F64-A500-1331053FC340}"/>
              </a:ext>
            </a:extLst>
          </p:cNvPr>
          <p:cNvSpPr txBox="1"/>
          <p:nvPr/>
        </p:nvSpPr>
        <p:spPr>
          <a:xfrm>
            <a:off x="3510020" y="2843296"/>
            <a:ext cx="5171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Explorer de nouvelles approches créatives pour rendre notre marque </a:t>
            </a:r>
          </a:p>
          <a:p>
            <a:pPr algn="ctr"/>
            <a:r>
              <a:rPr lang="fr-FR" sz="1400" dirty="0"/>
              <a:t>plus mémorable et distinctive sur le marché en constante évolution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0367DE4-F997-465E-A19F-9C50E7134A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70" y="2162820"/>
            <a:ext cx="388474" cy="38847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7387A0C-7CF9-419B-8D7A-5ECD26FB90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960" y="3825369"/>
            <a:ext cx="274094" cy="27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116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drape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0F429F1-6357-446D-85ED-7E7CF8B2B108}"/>
              </a:ext>
            </a:extLst>
          </p:cNvPr>
          <p:cNvSpPr txBox="1"/>
          <p:nvPr/>
        </p:nvSpPr>
        <p:spPr>
          <a:xfrm>
            <a:off x="2183722" y="2841211"/>
            <a:ext cx="78245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b="1" dirty="0">
                <a:latin typeface="Century Gothic" panose="020B0502020202020204" pitchFamily="34" charset="0"/>
              </a:rPr>
              <a:t>Avec comme objectifs clés:</a:t>
            </a:r>
          </a:p>
        </p:txBody>
      </p:sp>
    </p:spTree>
    <p:extLst>
      <p:ext uri="{BB962C8B-B14F-4D97-AF65-F5344CB8AC3E}">
        <p14:creationId xmlns:p14="http://schemas.microsoft.com/office/powerpoint/2010/main" val="22736962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drape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BB0B827-E014-46D0-98DE-84924E1F2676}"/>
              </a:ext>
            </a:extLst>
          </p:cNvPr>
          <p:cNvSpPr/>
          <p:nvPr/>
        </p:nvSpPr>
        <p:spPr>
          <a:xfrm>
            <a:off x="4134026" y="631104"/>
            <a:ext cx="3923947" cy="90957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DA33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Objectifs clés</a:t>
            </a:r>
            <a:endParaRPr lang="fr-FR" sz="3200" dirty="0">
              <a:solidFill>
                <a:schemeClr val="tx1"/>
              </a:solidFill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ADD4053-A7F8-4F2B-88FB-C18B70646849}"/>
              </a:ext>
            </a:extLst>
          </p:cNvPr>
          <p:cNvGrpSpPr/>
          <p:nvPr/>
        </p:nvGrpSpPr>
        <p:grpSpPr>
          <a:xfrm>
            <a:off x="584144" y="1768220"/>
            <a:ext cx="2533364" cy="2427150"/>
            <a:chOff x="394071" y="2029012"/>
            <a:chExt cx="3236457" cy="256351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7094363E-B085-4011-AC9C-7C61444BD53A}"/>
                </a:ext>
              </a:extLst>
            </p:cNvPr>
            <p:cNvSpPr/>
            <p:nvPr/>
          </p:nvSpPr>
          <p:spPr>
            <a:xfrm>
              <a:off x="394071" y="2563244"/>
              <a:ext cx="3236457" cy="2029286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2DA33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DAB8396D-17CE-422A-A200-EFBCFCAEDC3F}"/>
                </a:ext>
              </a:extLst>
            </p:cNvPr>
            <p:cNvGrpSpPr/>
            <p:nvPr/>
          </p:nvGrpSpPr>
          <p:grpSpPr>
            <a:xfrm>
              <a:off x="1271737" y="2029012"/>
              <a:ext cx="1274791" cy="1068462"/>
              <a:chOff x="838716" y="1467816"/>
              <a:chExt cx="1137444" cy="953345"/>
            </a:xfrm>
          </p:grpSpPr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BDA5CC6-6FE5-4436-8C35-0DCEAFAF162D}"/>
                  </a:ext>
                </a:extLst>
              </p:cNvPr>
              <p:cNvSpPr/>
              <p:nvPr/>
            </p:nvSpPr>
            <p:spPr>
              <a:xfrm>
                <a:off x="838716" y="1467816"/>
                <a:ext cx="1137444" cy="95334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2DA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C08F3CAF-04CB-466F-8C7F-FC06011E3D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8703" y="1586546"/>
                <a:ext cx="837472" cy="715887"/>
              </a:xfrm>
              <a:prstGeom prst="rect">
                <a:avLst/>
              </a:prstGeom>
            </p:spPr>
          </p:pic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293ED02B-781D-4F44-ABAA-41A60F580C53}"/>
                </a:ext>
              </a:extLst>
            </p:cNvPr>
            <p:cNvGrpSpPr/>
            <p:nvPr/>
          </p:nvGrpSpPr>
          <p:grpSpPr>
            <a:xfrm>
              <a:off x="879206" y="3315339"/>
              <a:ext cx="2358789" cy="1070009"/>
              <a:chOff x="1152908" y="2752012"/>
              <a:chExt cx="2358789" cy="1070009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091BBFEC-420A-48B7-AC8F-CC60F6F68799}"/>
                  </a:ext>
                </a:extLst>
              </p:cNvPr>
              <p:cNvSpPr/>
              <p:nvPr/>
            </p:nvSpPr>
            <p:spPr>
              <a:xfrm>
                <a:off x="1959429" y="2752012"/>
                <a:ext cx="653142" cy="363893"/>
              </a:xfrm>
              <a:prstGeom prst="roundRect">
                <a:avLst/>
              </a:prstGeom>
              <a:solidFill>
                <a:srgbClr val="2DA333"/>
              </a:solidFill>
              <a:ln>
                <a:solidFill>
                  <a:srgbClr val="2DA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/>
                  <a:t>01</a:t>
                </a: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7D51E861-D0F9-4998-BB55-F6CABE16FDDA}"/>
                  </a:ext>
                </a:extLst>
              </p:cNvPr>
              <p:cNvSpPr txBox="1"/>
              <p:nvPr/>
            </p:nvSpPr>
            <p:spPr>
              <a:xfrm>
                <a:off x="1152908" y="3334418"/>
                <a:ext cx="2358789" cy="4876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b="1" dirty="0">
                    <a:latin typeface="Century Gothic" panose="020B0502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Notoriété</a:t>
                </a:r>
                <a:endParaRPr lang="fr-FR" sz="2400" b="1" dirty="0"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A20975E6-120E-44B3-BA5F-5E3D0260332D}"/>
              </a:ext>
            </a:extLst>
          </p:cNvPr>
          <p:cNvGrpSpPr/>
          <p:nvPr/>
        </p:nvGrpSpPr>
        <p:grpSpPr>
          <a:xfrm>
            <a:off x="4829317" y="1763895"/>
            <a:ext cx="2533364" cy="2427150"/>
            <a:chOff x="394071" y="2029012"/>
            <a:chExt cx="3236457" cy="2563518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C643F298-C765-4CBC-A92D-DDBC52B76B62}"/>
                </a:ext>
              </a:extLst>
            </p:cNvPr>
            <p:cNvSpPr/>
            <p:nvPr/>
          </p:nvSpPr>
          <p:spPr>
            <a:xfrm>
              <a:off x="394071" y="2563244"/>
              <a:ext cx="3236457" cy="2029286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0781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A82A7A2C-A328-4392-9875-7E4DE481248E}"/>
                </a:ext>
              </a:extLst>
            </p:cNvPr>
            <p:cNvGrpSpPr/>
            <p:nvPr/>
          </p:nvGrpSpPr>
          <p:grpSpPr>
            <a:xfrm>
              <a:off x="1271737" y="2029012"/>
              <a:ext cx="1274791" cy="1068462"/>
              <a:chOff x="838716" y="1467816"/>
              <a:chExt cx="1137444" cy="953345"/>
            </a:xfrm>
          </p:grpSpPr>
          <p:sp>
            <p:nvSpPr>
              <p:cNvPr id="47" name="Ellipse 46">
                <a:extLst>
                  <a:ext uri="{FF2B5EF4-FFF2-40B4-BE49-F238E27FC236}">
                    <a16:creationId xmlns:a16="http://schemas.microsoft.com/office/drawing/2014/main" id="{FA15C6BA-0726-46CC-94E6-17FBA9F0E75E}"/>
                  </a:ext>
                </a:extLst>
              </p:cNvPr>
              <p:cNvSpPr/>
              <p:nvPr/>
            </p:nvSpPr>
            <p:spPr>
              <a:xfrm>
                <a:off x="838716" y="1467816"/>
                <a:ext cx="1137444" cy="95334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F0781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48" name="Image 47">
                <a:extLst>
                  <a:ext uri="{FF2B5EF4-FFF2-40B4-BE49-F238E27FC236}">
                    <a16:creationId xmlns:a16="http://schemas.microsoft.com/office/drawing/2014/main" id="{B268210F-598C-4507-87EA-3DA36EAAAA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8703" y="1586546"/>
                <a:ext cx="837472" cy="715887"/>
              </a:xfrm>
              <a:prstGeom prst="rect">
                <a:avLst/>
              </a:prstGeom>
            </p:spPr>
          </p:pic>
        </p:grpSp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367C1494-FB74-4BDC-9016-AC970FFB801C}"/>
                </a:ext>
              </a:extLst>
            </p:cNvPr>
            <p:cNvGrpSpPr/>
            <p:nvPr/>
          </p:nvGrpSpPr>
          <p:grpSpPr>
            <a:xfrm>
              <a:off x="633408" y="3315339"/>
              <a:ext cx="2757781" cy="966765"/>
              <a:chOff x="907110" y="2752012"/>
              <a:chExt cx="2757781" cy="966765"/>
            </a:xfrm>
          </p:grpSpPr>
          <p:sp>
            <p:nvSpPr>
              <p:cNvPr id="45" name="Rectangle : coins arrondis 44">
                <a:extLst>
                  <a:ext uri="{FF2B5EF4-FFF2-40B4-BE49-F238E27FC236}">
                    <a16:creationId xmlns:a16="http://schemas.microsoft.com/office/drawing/2014/main" id="{DAD45FDB-0062-488F-A779-4256D801E471}"/>
                  </a:ext>
                </a:extLst>
              </p:cNvPr>
              <p:cNvSpPr/>
              <p:nvPr/>
            </p:nvSpPr>
            <p:spPr>
              <a:xfrm>
                <a:off x="1959429" y="2752012"/>
                <a:ext cx="653142" cy="363893"/>
              </a:xfrm>
              <a:prstGeom prst="roundRect">
                <a:avLst/>
              </a:prstGeom>
              <a:solidFill>
                <a:srgbClr val="F07817"/>
              </a:solidFill>
              <a:ln>
                <a:solidFill>
                  <a:srgbClr val="F0781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/>
                  <a:t>02</a:t>
                </a:r>
              </a:p>
            </p:txBody>
          </p:sp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2EB8BA2A-1902-4A39-861B-147B01659D45}"/>
                  </a:ext>
                </a:extLst>
              </p:cNvPr>
              <p:cNvSpPr txBox="1"/>
              <p:nvPr/>
            </p:nvSpPr>
            <p:spPr>
              <a:xfrm>
                <a:off x="907110" y="3231174"/>
                <a:ext cx="2757781" cy="4876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b="1" dirty="0">
                    <a:latin typeface="Century Gothic" panose="020B0502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Engagement</a:t>
                </a:r>
                <a:endParaRPr lang="fr-FR" sz="2400" b="1" dirty="0"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DF26516-F56C-45C9-901A-613072923991}"/>
              </a:ext>
            </a:extLst>
          </p:cNvPr>
          <p:cNvGrpSpPr/>
          <p:nvPr/>
        </p:nvGrpSpPr>
        <p:grpSpPr>
          <a:xfrm>
            <a:off x="8980041" y="1768220"/>
            <a:ext cx="2533364" cy="2427150"/>
            <a:chOff x="394071" y="2029012"/>
            <a:chExt cx="3236457" cy="2563518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64B607AE-8437-4389-A2CE-BE970C0FE1E7}"/>
                </a:ext>
              </a:extLst>
            </p:cNvPr>
            <p:cNvSpPr/>
            <p:nvPr/>
          </p:nvSpPr>
          <p:spPr>
            <a:xfrm>
              <a:off x="394071" y="2563244"/>
              <a:ext cx="3236457" cy="2029286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2DA33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2FDDD843-DC52-4C94-97FA-48E2A7C2744D}"/>
                </a:ext>
              </a:extLst>
            </p:cNvPr>
            <p:cNvGrpSpPr/>
            <p:nvPr/>
          </p:nvGrpSpPr>
          <p:grpSpPr>
            <a:xfrm>
              <a:off x="1271737" y="2029012"/>
              <a:ext cx="1274791" cy="1068462"/>
              <a:chOff x="838716" y="1467816"/>
              <a:chExt cx="1137444" cy="953345"/>
            </a:xfrm>
          </p:grpSpPr>
          <p:sp>
            <p:nvSpPr>
              <p:cNvPr id="55" name="Ellipse 54">
                <a:extLst>
                  <a:ext uri="{FF2B5EF4-FFF2-40B4-BE49-F238E27FC236}">
                    <a16:creationId xmlns:a16="http://schemas.microsoft.com/office/drawing/2014/main" id="{9D4717B6-0ECE-456B-9997-7B87648E42A4}"/>
                  </a:ext>
                </a:extLst>
              </p:cNvPr>
              <p:cNvSpPr/>
              <p:nvPr/>
            </p:nvSpPr>
            <p:spPr>
              <a:xfrm>
                <a:off x="838716" y="1467816"/>
                <a:ext cx="1137444" cy="95334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2DA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56" name="Image 55">
                <a:extLst>
                  <a:ext uri="{FF2B5EF4-FFF2-40B4-BE49-F238E27FC236}">
                    <a16:creationId xmlns:a16="http://schemas.microsoft.com/office/drawing/2014/main" id="{0937C260-6BE5-4884-8DDD-996D5898B9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8703" y="1586546"/>
                <a:ext cx="837472" cy="715887"/>
              </a:xfrm>
              <a:prstGeom prst="rect">
                <a:avLst/>
              </a:prstGeom>
            </p:spPr>
          </p:pic>
        </p:grp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4F057AC1-6F09-44A5-9830-5AABE9B49EB8}"/>
                </a:ext>
              </a:extLst>
            </p:cNvPr>
            <p:cNvGrpSpPr/>
            <p:nvPr/>
          </p:nvGrpSpPr>
          <p:grpSpPr>
            <a:xfrm>
              <a:off x="1235134" y="3315339"/>
              <a:ext cx="1554329" cy="1060104"/>
              <a:chOff x="1508836" y="2752012"/>
              <a:chExt cx="1554329" cy="1060104"/>
            </a:xfrm>
          </p:grpSpPr>
          <p:sp>
            <p:nvSpPr>
              <p:cNvPr id="53" name="Rectangle : coins arrondis 52">
                <a:extLst>
                  <a:ext uri="{FF2B5EF4-FFF2-40B4-BE49-F238E27FC236}">
                    <a16:creationId xmlns:a16="http://schemas.microsoft.com/office/drawing/2014/main" id="{6C3A3CF5-CFDA-4F73-BC22-FC4B3C8BE517}"/>
                  </a:ext>
                </a:extLst>
              </p:cNvPr>
              <p:cNvSpPr/>
              <p:nvPr/>
            </p:nvSpPr>
            <p:spPr>
              <a:xfrm>
                <a:off x="1959429" y="2752012"/>
                <a:ext cx="653142" cy="363893"/>
              </a:xfrm>
              <a:prstGeom prst="roundRect">
                <a:avLst/>
              </a:prstGeom>
              <a:solidFill>
                <a:srgbClr val="2DA333"/>
              </a:solidFill>
              <a:ln>
                <a:solidFill>
                  <a:srgbClr val="2DA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/>
                  <a:t>03</a:t>
                </a:r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A192D085-8F59-4ACC-A23C-C55EF9D6CA27}"/>
                  </a:ext>
                </a:extLst>
              </p:cNvPr>
              <p:cNvSpPr txBox="1"/>
              <p:nvPr/>
            </p:nvSpPr>
            <p:spPr>
              <a:xfrm>
                <a:off x="1508836" y="3324513"/>
                <a:ext cx="1554329" cy="4876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b="1" dirty="0">
                    <a:latin typeface="Century Gothic" panose="020B0502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Vente</a:t>
                </a:r>
                <a:endParaRPr lang="fr-FR" sz="2400" b="1" dirty="0"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65EEFD5F-A2E1-4AB4-ACC2-FACE8B70558B}"/>
              </a:ext>
            </a:extLst>
          </p:cNvPr>
          <p:cNvSpPr txBox="1"/>
          <p:nvPr/>
        </p:nvSpPr>
        <p:spPr>
          <a:xfrm>
            <a:off x="327051" y="4424889"/>
            <a:ext cx="29336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Reconnaissance de la marque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CBBCC4-589F-4DA4-8DE0-05F77D1818E9}"/>
              </a:ext>
            </a:extLst>
          </p:cNvPr>
          <p:cNvSpPr txBox="1"/>
          <p:nvPr/>
        </p:nvSpPr>
        <p:spPr>
          <a:xfrm>
            <a:off x="327051" y="4897061"/>
            <a:ext cx="2702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Réputation et e-réputation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71388CE-9D9D-41EA-B129-D03342444BFD}"/>
              </a:ext>
            </a:extLst>
          </p:cNvPr>
          <p:cNvSpPr txBox="1"/>
          <p:nvPr/>
        </p:nvSpPr>
        <p:spPr>
          <a:xfrm>
            <a:off x="4240969" y="4557081"/>
            <a:ext cx="37100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Relation plus profonde avec nos clients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0728E48-A1FC-4854-9CB9-E0918AA6CFAA}"/>
              </a:ext>
            </a:extLst>
          </p:cNvPr>
          <p:cNvSpPr txBox="1"/>
          <p:nvPr/>
        </p:nvSpPr>
        <p:spPr>
          <a:xfrm>
            <a:off x="4240969" y="4968904"/>
            <a:ext cx="36648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Connexion de notre audience avec les </a:t>
            </a:r>
          </a:p>
          <a:p>
            <a:pPr algn="ctr"/>
            <a:r>
              <a:rPr lang="fr-FR" sz="1600" dirty="0"/>
              <a:t>valeurs de </a:t>
            </a:r>
            <a:r>
              <a:rPr lang="fr-FR" sz="1600" dirty="0" err="1"/>
              <a:t>NetByUs</a:t>
            </a:r>
            <a:endParaRPr lang="fr-FR" sz="1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B33731-152C-4548-AE6E-36AEFF31738C}"/>
              </a:ext>
            </a:extLst>
          </p:cNvPr>
          <p:cNvSpPr txBox="1"/>
          <p:nvPr/>
        </p:nvSpPr>
        <p:spPr>
          <a:xfrm>
            <a:off x="8696776" y="4458897"/>
            <a:ext cx="30998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Mettre en œuvre des tactiques </a:t>
            </a:r>
          </a:p>
          <a:p>
            <a:pPr algn="ctr"/>
            <a:r>
              <a:rPr lang="fr-FR" sz="1600" dirty="0"/>
              <a:t>de vente ciblées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E5F3DA5D-77FB-4E3A-A367-C08AFEA9EEED}"/>
              </a:ext>
            </a:extLst>
          </p:cNvPr>
          <p:cNvSpPr txBox="1"/>
          <p:nvPr/>
        </p:nvSpPr>
        <p:spPr>
          <a:xfrm>
            <a:off x="8696776" y="5170147"/>
            <a:ext cx="29594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fr-FR" sz="1600" dirty="0"/>
              <a:t>Explorer de nouveaux canaux </a:t>
            </a:r>
          </a:p>
          <a:p>
            <a:pPr algn="ctr"/>
            <a:r>
              <a:rPr lang="fr-FR" sz="1600" dirty="0"/>
              <a:t>de distribution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C04D93E-9309-4063-8902-6DC642E995FA}"/>
              </a:ext>
            </a:extLst>
          </p:cNvPr>
          <p:cNvSpPr txBox="1"/>
          <p:nvPr/>
        </p:nvSpPr>
        <p:spPr>
          <a:xfrm>
            <a:off x="8696776" y="5754922"/>
            <a:ext cx="30599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fr-FR" sz="1600" dirty="0"/>
              <a:t>S’adapter dynamiquement aux </a:t>
            </a:r>
          </a:p>
          <a:p>
            <a:pPr algn="ctr"/>
            <a:r>
              <a:rPr lang="fr-FR" sz="1600" dirty="0"/>
              <a:t>besoins changeants du marché</a:t>
            </a:r>
          </a:p>
        </p:txBody>
      </p:sp>
    </p:spTree>
    <p:extLst>
      <p:ext uri="{BB962C8B-B14F-4D97-AF65-F5344CB8AC3E}">
        <p14:creationId xmlns:p14="http://schemas.microsoft.com/office/powerpoint/2010/main" val="40441983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drape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7147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drape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CF527C2-2263-4E1F-AA3E-C4725D8CCB23}"/>
              </a:ext>
            </a:extLst>
          </p:cNvPr>
          <p:cNvSpPr txBox="1"/>
          <p:nvPr/>
        </p:nvSpPr>
        <p:spPr>
          <a:xfrm>
            <a:off x="1382683" y="3101605"/>
            <a:ext cx="94266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Century Gothic" panose="020B0502020202020204" pitchFamily="34" charset="0"/>
              </a:rPr>
              <a:t>Ensemble, travaillons vers ces objectifs ambitieux pour faire de 2024 une année de succès et de croissance pour </a:t>
            </a:r>
            <a:r>
              <a:rPr lang="fr-FR" sz="2400" b="1" dirty="0" err="1">
                <a:latin typeface="Century Gothic" panose="020B0502020202020204" pitchFamily="34" charset="0"/>
              </a:rPr>
              <a:t>NetByUs</a:t>
            </a:r>
            <a:r>
              <a:rPr lang="fr-FR" sz="2400" b="1" dirty="0">
                <a:latin typeface="Century Gothic" panose="020B0502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01929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>
        <p15:prstTrans prst="drape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5231020" y="3038023"/>
            <a:ext cx="17299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b="1" dirty="0">
                <a:latin typeface="Century Gothic" panose="020B0502020202020204" pitchFamily="34" charset="0"/>
              </a:rPr>
              <a:t>Merci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E2F2742-CA22-475F-942D-CA4D24DAD90D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NOM DU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DEPARTEMENT</a:t>
            </a:r>
          </a:p>
        </p:txBody>
      </p:sp>
    </p:spTree>
    <p:extLst>
      <p:ext uri="{BB962C8B-B14F-4D97-AF65-F5344CB8AC3E}">
        <p14:creationId xmlns:p14="http://schemas.microsoft.com/office/powerpoint/2010/main" val="24662333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DED00A-F0AF-4BC5-B5F4-2835A75AC82F}"/>
              </a:ext>
            </a:extLst>
          </p:cNvPr>
          <p:cNvSpPr/>
          <p:nvPr/>
        </p:nvSpPr>
        <p:spPr>
          <a:xfrm>
            <a:off x="0" y="0"/>
            <a:ext cx="12191998" cy="6858000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37E9011-9F34-F998-07EF-0C48129688F5}"/>
              </a:ext>
            </a:extLst>
          </p:cNvPr>
          <p:cNvSpPr txBox="1"/>
          <p:nvPr/>
        </p:nvSpPr>
        <p:spPr>
          <a:xfrm>
            <a:off x="10804124" y="6381511"/>
            <a:ext cx="1387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2022-2023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8CFA28A-9E61-4092-9F57-D2C016837BA9}"/>
              </a:ext>
            </a:extLst>
          </p:cNvPr>
          <p:cNvGrpSpPr/>
          <p:nvPr/>
        </p:nvGrpSpPr>
        <p:grpSpPr>
          <a:xfrm>
            <a:off x="2097578" y="2129203"/>
            <a:ext cx="7996844" cy="2599594"/>
            <a:chOff x="2097575" y="1839297"/>
            <a:chExt cx="7996844" cy="259959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509CF5AF-E692-4979-9EDE-A657A8CC7566}"/>
                </a:ext>
              </a:extLst>
            </p:cNvPr>
            <p:cNvSpPr/>
            <p:nvPr/>
          </p:nvSpPr>
          <p:spPr>
            <a:xfrm>
              <a:off x="2097575" y="1905692"/>
              <a:ext cx="7996844" cy="246680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7918B3B-5A16-46FA-B242-FF2ED9907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7418" y="1839297"/>
              <a:ext cx="7757159" cy="25995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5954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4530</TotalTime>
  <Words>544</Words>
  <Application>Microsoft Office PowerPoint</Application>
  <PresentationFormat>Grand écran</PresentationFormat>
  <Paragraphs>175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Century Gothic</vt:lpstr>
      <vt:lpstr>Century Gothic </vt:lpstr>
      <vt:lpstr>Odoo Unicode Support Noto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akoumigornbu@gmail.com</dc:creator>
  <cp:lastModifiedBy>akoumigornbu@gmail.com</cp:lastModifiedBy>
  <cp:revision>116</cp:revision>
  <dcterms:created xsi:type="dcterms:W3CDTF">2023-12-08T09:42:19Z</dcterms:created>
  <dcterms:modified xsi:type="dcterms:W3CDTF">2023-12-23T14:18:40Z</dcterms:modified>
</cp:coreProperties>
</file>