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7817"/>
    <a:srgbClr val="2DA333"/>
    <a:srgbClr val="F0B050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41" autoAdjust="0"/>
    <p:restoredTop sz="92714" autoAdjust="0"/>
  </p:normalViewPr>
  <p:slideViewPr>
    <p:cSldViewPr snapToGrid="0">
      <p:cViewPr varScale="1">
        <p:scale>
          <a:sx n="103" d="100"/>
          <a:sy n="103" d="100"/>
        </p:scale>
        <p:origin x="88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koumigornbu@gmail.com" userId="ee1ed487ac83d1d4" providerId="LiveId" clId="{A69CE0EB-87EC-4FC0-A845-87B9FA33825F}"/>
    <pc:docChg chg="custSel modSld">
      <pc:chgData name="akoumigornbu@gmail.com" userId="ee1ed487ac83d1d4" providerId="LiveId" clId="{A69CE0EB-87EC-4FC0-A845-87B9FA33825F}" dt="2023-09-08T09:21:29.884" v="0" actId="313"/>
      <pc:docMkLst>
        <pc:docMk/>
      </pc:docMkLst>
      <pc:sldChg chg="modSp mod">
        <pc:chgData name="akoumigornbu@gmail.com" userId="ee1ed487ac83d1d4" providerId="LiveId" clId="{A69CE0EB-87EC-4FC0-A845-87B9FA33825F}" dt="2023-09-08T09:21:29.884" v="0" actId="313"/>
        <pc:sldMkLst>
          <pc:docMk/>
          <pc:sldMk cId="4163464753" sldId="262"/>
        </pc:sldMkLst>
        <pc:spChg chg="mod">
          <ac:chgData name="akoumigornbu@gmail.com" userId="ee1ed487ac83d1d4" providerId="LiveId" clId="{A69CE0EB-87EC-4FC0-A845-87B9FA33825F}" dt="2023-09-08T09:21:29.884" v="0" actId="313"/>
          <ac:spMkLst>
            <pc:docMk/>
            <pc:sldMk cId="4163464753" sldId="262"/>
            <ac:spMk id="6" creationId="{34B3876F-29B8-4D27-81BB-70E6E1F380A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73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021502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24498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9494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1418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960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3790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6771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120676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533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864653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50FE65-91E6-447C-B858-012BFFE28D1A}" type="datetimeFigureOut">
              <a:rPr lang="fr-FR" smtClean="0"/>
              <a:t>31/10/2024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39926-0BC1-4EB8-9A9A-5467A3FF249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658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711200" y="2364698"/>
            <a:ext cx="10871200" cy="2085975"/>
          </a:xfrm>
        </p:spPr>
        <p:txBody>
          <a:bodyPr>
            <a:normAutofit/>
          </a:bodyPr>
          <a:lstStyle/>
          <a:p>
            <a:r>
              <a:rPr lang="fr-FR" sz="4000" b="1" dirty="0">
                <a:latin typeface="Century Gothic" panose="020B0502020202020204" pitchFamily="34" charset="0"/>
              </a:rPr>
              <a:t>RAPPORT DES TACHES DE LA SEMAINE DU 29/10 au 01/11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 </a:t>
            </a:r>
            <a:r>
              <a:rPr lang="fr-FR" sz="4000" b="1" dirty="0">
                <a:latin typeface="Century Gothic" panose="020B0502020202020204" pitchFamily="34" charset="0"/>
              </a:rPr>
              <a:t>DE L’ANNEE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/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/>
          <p:cNvSpPr/>
          <p:nvPr/>
        </p:nvSpPr>
        <p:spPr>
          <a:xfrm>
            <a:off x="9297718" y="6257070"/>
            <a:ext cx="26468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r">
              <a:defRPr/>
            </a:pPr>
            <a:r>
              <a:rPr lang="fr-FR" b="1" dirty="0">
                <a:latin typeface="Century Gothic" panose="020B0502020202020204" pitchFamily="34" charset="0"/>
              </a:rPr>
              <a:t>Grace Fanta KOUNOU</a:t>
            </a:r>
          </a:p>
        </p:txBody>
      </p:sp>
    </p:spTree>
    <p:extLst>
      <p:ext uri="{BB962C8B-B14F-4D97-AF65-F5344CB8AC3E}">
        <p14:creationId xmlns:p14="http://schemas.microsoft.com/office/powerpoint/2010/main" val="23019416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444499" y="116799"/>
            <a:ext cx="11492460" cy="715728"/>
          </a:xfrm>
        </p:spPr>
        <p:txBody>
          <a:bodyPr>
            <a:normAutofit fontScale="90000"/>
          </a:bodyPr>
          <a:lstStyle/>
          <a:p>
            <a:r>
              <a:rPr lang="fr-FR" sz="4000" dirty="0">
                <a:solidFill>
                  <a:sysClr val="windowText" lastClr="000000"/>
                </a:solidFill>
                <a:latin typeface="Century Gothic" panose="020B0502020202020204" pitchFamily="34" charset="0"/>
              </a:rPr>
              <a:t>Tâches effectuées la semaine</a:t>
            </a:r>
            <a:r>
              <a:rPr lang="fr-FR" sz="4000" b="1" dirty="0">
                <a:latin typeface="Century Gothic" panose="020B0502020202020204" pitchFamily="34" charset="0"/>
              </a:rPr>
              <a:t> </a:t>
            </a:r>
            <a:r>
              <a:rPr lang="fr-FR" sz="4000" dirty="0">
                <a:latin typeface="Century Gothic" panose="020B0502020202020204" pitchFamily="34" charset="0"/>
              </a:rPr>
              <a:t>29/10 au 01/11 </a:t>
            </a:r>
            <a:r>
              <a:rPr lang="fr-FR" sz="4000" b="1" dirty="0">
                <a:solidFill>
                  <a:srgbClr val="00B050"/>
                </a:solidFill>
                <a:latin typeface="Century Gothic" panose="020B0502020202020204" pitchFamily="34" charset="0"/>
              </a:rPr>
              <a:t>2024</a:t>
            </a:r>
            <a:endParaRPr lang="fr-FR" sz="4000" dirty="0">
              <a:solidFill>
                <a:sysClr val="windowText" lastClr="00000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3197580"/>
              </p:ext>
            </p:extLst>
          </p:nvPr>
        </p:nvGraphicFramePr>
        <p:xfrm>
          <a:off x="266886" y="933856"/>
          <a:ext cx="11670073" cy="4748487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14373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58095">
                  <a:extLst>
                    <a:ext uri="{9D8B030D-6E8A-4147-A177-3AD203B41FA5}">
                      <a16:colId xmlns:a16="http://schemas.microsoft.com/office/drawing/2014/main" val="1865473340"/>
                    </a:ext>
                  </a:extLst>
                </a:gridCol>
                <a:gridCol w="73827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36356">
                  <a:extLst>
                    <a:ext uri="{9D8B030D-6E8A-4147-A177-3AD203B41FA5}">
                      <a16:colId xmlns:a16="http://schemas.microsoft.com/office/drawing/2014/main" val="572724507"/>
                    </a:ext>
                  </a:extLst>
                </a:gridCol>
              </a:tblGrid>
              <a:tr h="665793">
                <a:tc>
                  <a:txBody>
                    <a:bodyPr/>
                    <a:lstStyle/>
                    <a:p>
                      <a:pPr algn="l"/>
                      <a:r>
                        <a:rPr lang="fr-FR" b="1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PROJET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600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TACHES EFFECTUEES</a:t>
                      </a:r>
                      <a:endParaRPr lang="fr-FR" b="1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latin typeface="Cambria" panose="02040503050406030204" pitchFamily="18" charset="0"/>
                          <a:ea typeface="Cambria" panose="02040503050406030204" pitchFamily="18" charset="0"/>
                        </a:rPr>
                        <a:t>%</a:t>
                      </a: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Statut</a:t>
                      </a:r>
                      <a:endParaRPr lang="fr-FR" dirty="0">
                        <a:latin typeface="Cambria" panose="02040503050406030204" pitchFamily="18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5237">
                <a:tc rowSpan="2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de l’application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laravel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avec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postgres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dockerisée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En attente de validation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84250"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6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Tests du reverse proxy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En</a:t>
                      </a:r>
                      <a:r>
                        <a:rPr lang="fr-FR" sz="1400" b="0" baseline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cs typeface="Calibri" panose="020F0502020204030204" pitchFamily="34" charset="0"/>
                        </a:rPr>
                        <a:t> cours 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947734"/>
                  </a:ext>
                </a:extLst>
              </a:tr>
              <a:tr h="535956">
                <a:tc rowSpan="2">
                  <a:txBody>
                    <a:bodyPr/>
                    <a:lstStyle/>
                    <a:p>
                      <a:pPr algn="l"/>
                      <a:r>
                        <a:rPr lang="fr-FR" sz="1400" b="1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Gitlab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  <a:ea typeface="Cambria" panose="02040503050406030204" pitchFamily="18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Finalisation de </a:t>
                      </a:r>
                      <a:r>
                        <a:rPr lang="fr-FR" sz="1400" b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l’installation de gitlab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 en dur avec toutes les fonctionnalités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8796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Tests de l’application en entièreté par l ’équipe de production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fr-F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Calibri" panose="020F0502020204030204" pitchFamily="34" charset="0"/>
                        </a:rPr>
                        <a:t>En cours</a:t>
                      </a:r>
                      <a:endParaRPr lang="fr-FR" sz="1400" b="0" dirty="0">
                        <a:solidFill>
                          <a:schemeClr val="tx1"/>
                        </a:solidFill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4292344"/>
                  </a:ext>
                </a:extLst>
              </a:tr>
              <a:tr h="60460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DSI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Recensement du bilan d’état des équipements auprès des collaborateurs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584679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Mise à jour de la version </a:t>
                      </a:r>
                      <a:r>
                        <a:rPr lang="fr-FR" sz="1400" b="0" dirty="0" err="1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ubuntu</a:t>
                      </a:r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 du serveur backup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100%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Fini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7784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Rectangle 6"/>
          <p:cNvSpPr/>
          <p:nvPr/>
        </p:nvSpPr>
        <p:spPr>
          <a:xfrm>
            <a:off x="12096997" y="6025473"/>
            <a:ext cx="95003" cy="832527"/>
          </a:xfrm>
          <a:prstGeom prst="rect">
            <a:avLst/>
          </a:prstGeom>
          <a:solidFill>
            <a:srgbClr val="2DA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4765843"/>
              </p:ext>
            </p:extLst>
          </p:nvPr>
        </p:nvGraphicFramePr>
        <p:xfrm>
          <a:off x="266700" y="416263"/>
          <a:ext cx="11658600" cy="325540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5909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74958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03657">
                <a:tc>
                  <a:txBody>
                    <a:bodyPr/>
                    <a:lstStyle/>
                    <a:p>
                      <a:r>
                        <a:rPr lang="fr-FR" b="1" dirty="0">
                          <a:latin typeface="Century Gothic" panose="020B0502020202020204" pitchFamily="34" charset="0"/>
                        </a:rPr>
                        <a:t>FAITS MARQUANT</a:t>
                      </a:r>
                      <a:endParaRPr lang="fr-FR" dirty="0">
                        <a:latin typeface="Century Gothic" panose="020B0502020202020204" pitchFamily="34" charset="0"/>
                      </a:endParaRPr>
                    </a:p>
                  </a:txBody>
                  <a:tcPr>
                    <a:solidFill>
                      <a:srgbClr val="2DA3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dirty="0">
                          <a:latin typeface="Century Gothic" panose="020B0502020202020204" pitchFamily="34" charset="0"/>
                        </a:rPr>
                        <a:t>SUGGESTION </a:t>
                      </a:r>
                    </a:p>
                  </a:txBody>
                  <a:tcPr>
                    <a:solidFill>
                      <a:srgbClr val="2DA3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0812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Cambria" panose="020405030504060302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28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Cambria" panose="02040503050406030204" pitchFamily="18" charset="0"/>
                          <a:cs typeface="+mn-cs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08654">
                <a:tc>
                  <a:txBody>
                    <a:bodyPr/>
                    <a:lstStyle/>
                    <a:p>
                      <a:pPr algn="ctr"/>
                      <a:r>
                        <a:rPr lang="fr-FR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0" dirty="0">
                          <a:effectLst/>
                          <a:latin typeface="Century Gothic" panose="020B0502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RAS</a:t>
                      </a:r>
                    </a:p>
                  </a:txBody>
                  <a:tcPr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346475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9159</TotalTime>
  <Words>109</Words>
  <Application>Microsoft Office PowerPoint</Application>
  <PresentationFormat>Grand écran</PresentationFormat>
  <Paragraphs>33</Paragraphs>
  <Slides>3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9" baseType="lpstr">
      <vt:lpstr>Arial</vt:lpstr>
      <vt:lpstr>Calibri</vt:lpstr>
      <vt:lpstr>Calibri Light</vt:lpstr>
      <vt:lpstr>Cambria</vt:lpstr>
      <vt:lpstr>Century Gothic</vt:lpstr>
      <vt:lpstr>Thème Office</vt:lpstr>
      <vt:lpstr>RAPPORT DES TACHES DE LA SEMAINE DU 29/10 au 01/11  DE L’ANNEE 2024</vt:lpstr>
      <vt:lpstr>Tâches effectuées la semaine 29/10 au 01/11 2024</vt:lpstr>
      <vt:lpstr>Présentation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12017</dc:creator>
  <cp:lastModifiedBy>Lenovo</cp:lastModifiedBy>
  <cp:revision>207</cp:revision>
  <dcterms:created xsi:type="dcterms:W3CDTF">2023-01-20T11:01:55Z</dcterms:created>
  <dcterms:modified xsi:type="dcterms:W3CDTF">2024-10-31T10:12:55Z</dcterms:modified>
</cp:coreProperties>
</file>