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DES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02/02 AU 06/02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2026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101011"/>
              </p:ext>
            </p:extLst>
          </p:nvPr>
        </p:nvGraphicFramePr>
        <p:xfrm>
          <a:off x="258580" y="156010"/>
          <a:ext cx="11674839" cy="617669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115243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628">
                <a:tc rowSpan="9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Mise à jour de certaines documentations sur </a:t>
                      </a:r>
                      <a:r>
                        <a:rPr lang="fr-FR" sz="1400" b="0" dirty="0" err="1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NetByUs</a:t>
                      </a: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Documentation 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461628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Documentations pour la sécurité des serveurs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Arrêt momentané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2900099"/>
                  </a:ext>
                </a:extLst>
              </a:tr>
              <a:tr h="461628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Inventaire complet du matériel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71991"/>
                  </a:ext>
                </a:extLst>
              </a:tr>
              <a:tr h="461628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Sauvegardes des bases de données (SCDOGA, JPV, WAF, ADYK, NETBYUS)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8879920"/>
                  </a:ext>
                </a:extLst>
              </a:tr>
              <a:tr h="46162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Sauvegardes des applications (SCDOGA, JPV, WAF, ADYK, NETBYUS)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80%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2571860"/>
                  </a:ext>
                </a:extLst>
              </a:tr>
              <a:tr h="46162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Supervision et ajustements des scripts de sauvegardes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591360"/>
                  </a:ext>
                </a:extLst>
              </a:tr>
              <a:tr h="461628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Recensement des besoins des départements (SG et Achats)</a:t>
                      </a: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2869655"/>
                  </a:ext>
                </a:extLst>
              </a:tr>
              <a:tr h="461628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Encadrement Stagiaire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DA333"/>
                        </a:solidFill>
                        <a:effectLst/>
                        <a:uLnTx/>
                        <a:uFillTx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0870452"/>
                  </a:ext>
                </a:extLst>
              </a:tr>
              <a:tr h="461628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Support technique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kumimoji="0" lang="fr-F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6063526"/>
                  </a:ext>
                </a:extLst>
              </a:tr>
              <a:tr h="906801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13812</TotalTime>
  <Words>121</Words>
  <Application>Microsoft Office PowerPoint</Application>
  <PresentationFormat>Grand écran</PresentationFormat>
  <Paragraphs>32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DES SEMAINE DU 02/02 AU 06/02 DE L’ANNEE 2026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431</cp:revision>
  <dcterms:created xsi:type="dcterms:W3CDTF">2023-01-20T11:01:55Z</dcterms:created>
  <dcterms:modified xsi:type="dcterms:W3CDTF">2026-02-07T12:28:33Z</dcterms:modified>
</cp:coreProperties>
</file>