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16/08/2024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12/08 au 16/08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12/08 au 16/08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357453"/>
              </p:ext>
            </p:extLst>
          </p:nvPr>
        </p:nvGraphicFramePr>
        <p:xfrm>
          <a:off x="266886" y="933856"/>
          <a:ext cx="11670073" cy="40673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19659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774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Gestionnaire de mot de passe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Documentation sur l’outil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90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 de l’outil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pour les tests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82389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 l’outil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819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Outils collaboratifs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 sur l’outil de formulaire pour les départements RH et Créa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29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Correction du guide d’utilisation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9163</TotalTime>
  <Words>89</Words>
  <Application>Microsoft Office PowerPoint</Application>
  <PresentationFormat>Grand écran</PresentationFormat>
  <Paragraphs>31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12/08 au 16/08  DE L’ANNEE 2024</vt:lpstr>
      <vt:lpstr>Tâches effectuées la semaine 12/08 au 16/08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2024-08-16T08:37:42Z</dcterms:modified>
</cp:coreProperties>
</file>