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03/02/2025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27/01 au 31/01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27/01 au 31/01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53113"/>
              </p:ext>
            </p:extLst>
          </p:nvPr>
        </p:nvGraphicFramePr>
        <p:xfrm>
          <a:off x="266886" y="933856"/>
          <a:ext cx="11670073" cy="35168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2068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214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et documentation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29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Création et personnalisation d’éléments de supervision pour les applications et services web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97735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Création et personnalisation d’éléments de supervision pour les services de base de données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2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des éléments créés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9155</TotalTime>
  <Words>79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27/01 au 31/01  DE L’ANNEE 2025</vt:lpstr>
      <vt:lpstr>Tâches effectuées la semaine 27/01 au 31/01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2025-02-03T09:12:56Z</dcterms:modified>
</cp:coreProperties>
</file>