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04/08/2025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28/07 AU 01/08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275690"/>
              </p:ext>
            </p:extLst>
          </p:nvPr>
        </p:nvGraphicFramePr>
        <p:xfrm>
          <a:off x="258580" y="156011"/>
          <a:ext cx="11674839" cy="60502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91456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113">
                <a:tc rowSpan="4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 sur les backups des outils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439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Inventaire du matériel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64395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Recherches sur Ansible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8786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Tests de pipeline pour projet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laravel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 (CD)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1170014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13735</TotalTime>
  <Words>53</Words>
  <Application>Microsoft Office PowerPoint</Application>
  <PresentationFormat>Grand écran</PresentationFormat>
  <Paragraphs>16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28/07 AU 01/08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417</cp:revision>
  <dcterms:created xsi:type="dcterms:W3CDTF">2023-01-20T11:01:55Z</dcterms:created>
  <dcterms:modified xsi:type="dcterms:W3CDTF">2025-08-04T09:08:13Z</dcterms:modified>
</cp:coreProperties>
</file>