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04/11 au 08/11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04/11 au 08/11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61805"/>
              </p:ext>
            </p:extLst>
          </p:nvPr>
        </p:nvGraphicFramePr>
        <p:xfrm>
          <a:off x="317241" y="933856"/>
          <a:ext cx="11619717" cy="54016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1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5051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5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43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7207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58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Finalisation de l’application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avec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postgres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dockerisée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 de validation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164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du reverse proxy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94456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 l’application en entièreté par l ’équipe de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610304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Rangement du matériel d’ex collaborateur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524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à jour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314765"/>
                  </a:ext>
                </a:extLst>
              </a:tr>
              <a:tr h="5971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Proposition des besoins d’outils internes pour chaque département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350809"/>
                  </a:ext>
                </a:extLst>
              </a:tr>
              <a:tr h="59716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d’outils de développement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269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9179</TotalTime>
  <Words>102</Words>
  <Application>Microsoft Office PowerPoint</Application>
  <PresentationFormat>Grand écran</PresentationFormat>
  <Paragraphs>34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04/11 au 08/11  DE L’ANNEE 2024</vt:lpstr>
      <vt:lpstr>Tâches effectuées la semaine 04/11 au 08/11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210</cp:revision>
  <dcterms:created xsi:type="dcterms:W3CDTF">2023-01-20T11:01:55Z</dcterms:created>
  <dcterms:modified xsi:type="dcterms:W3CDTF">2024-11-11T08:11:08Z</dcterms:modified>
</cp:coreProperties>
</file>