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01/09 AU 05/09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346139"/>
              </p:ext>
            </p:extLst>
          </p:nvPr>
        </p:nvGraphicFramePr>
        <p:xfrm>
          <a:off x="258580" y="156012"/>
          <a:ext cx="11674839" cy="52817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70835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398">
                <a:tc rowSpan="4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Migration des données et URL (serveur dev) sur les nouveaux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74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Installation d’outils de monitoring (grafana+prometheus en test, Zabbix en production)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745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Rédaction des process DSI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59281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Vérification des images sur le site Journal d’un pigeon voyageur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1043997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13808</TotalTime>
  <Words>74</Words>
  <Application>Microsoft Office PowerPoint</Application>
  <PresentationFormat>Grand écran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01/09 AU 05/09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420</cp:revision>
  <dcterms:created xsi:type="dcterms:W3CDTF">2023-01-20T11:01:55Z</dcterms:created>
  <dcterms:modified xsi:type="dcterms:W3CDTF">2025-09-08T09:22:34Z</dcterms:modified>
</cp:coreProperties>
</file>