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6" r:id="rId5"/>
    <p:sldId id="272" r:id="rId6"/>
    <p:sldId id="259" r:id="rId7"/>
    <p:sldId id="261" r:id="rId8"/>
    <p:sldId id="264" r:id="rId9"/>
    <p:sldId id="262" r:id="rId10"/>
    <p:sldId id="265" r:id="rId11"/>
    <p:sldId id="267" r:id="rId12"/>
    <p:sldId id="271" r:id="rId13"/>
    <p:sldId id="269" r:id="rId14"/>
    <p:sldId id="270" r:id="rId15"/>
    <p:sldId id="273" r:id="rId16"/>
    <p:sldId id="258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332"/>
    <a:srgbClr val="F07817"/>
    <a:srgbClr val="1A5274"/>
    <a:srgbClr val="F6FAFD"/>
    <a:srgbClr val="0D2B43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86A0075-B6E7-469D-8E69-9BABEE64990B}"/>
    <pc:docChg chg="undo custSel addSld delSld modSld sldOrd">
      <pc:chgData name="akoumigornbu@gmail.com" userId="ee1ed487ac83d1d4" providerId="LiveId" clId="{A86A0075-B6E7-469D-8E69-9BABEE64990B}" dt="2024-03-26T16:33:41.658" v="161" actId="207"/>
      <pc:docMkLst>
        <pc:docMk/>
      </pc:docMkLst>
      <pc:sldChg chg="addSp delSp modSp mod">
        <pc:chgData name="akoumigornbu@gmail.com" userId="ee1ed487ac83d1d4" providerId="LiveId" clId="{A86A0075-B6E7-469D-8E69-9BABEE64990B}" dt="2024-03-26T16:28:09.723" v="118" actId="12789"/>
        <pc:sldMkLst>
          <pc:docMk/>
          <pc:sldMk cId="1519277706" sldId="259"/>
        </pc:sldMkLst>
        <pc:spChg chg="del">
          <ac:chgData name="akoumigornbu@gmail.com" userId="ee1ed487ac83d1d4" providerId="LiveId" clId="{A86A0075-B6E7-469D-8E69-9BABEE64990B}" dt="2024-03-26T15:18:21.559" v="2" actId="478"/>
          <ac:spMkLst>
            <pc:docMk/>
            <pc:sldMk cId="1519277706" sldId="259"/>
            <ac:spMk id="3" creationId="{9E1CCDFC-DF1B-4D46-B5BA-B5D1B597B810}"/>
          </ac:spMkLst>
        </pc:spChg>
        <pc:spChg chg="del">
          <ac:chgData name="akoumigornbu@gmail.com" userId="ee1ed487ac83d1d4" providerId="LiveId" clId="{A86A0075-B6E7-469D-8E69-9BABEE64990B}" dt="2024-03-26T15:54:26.340" v="4" actId="478"/>
          <ac:spMkLst>
            <pc:docMk/>
            <pc:sldMk cId="1519277706" sldId="259"/>
            <ac:spMk id="16" creationId="{A49177A4-BB8A-4BE3-8969-59250A792CB2}"/>
          </ac:spMkLst>
        </pc:spChg>
        <pc:spChg chg="mod topLvl">
          <ac:chgData name="akoumigornbu@gmail.com" userId="ee1ed487ac83d1d4" providerId="LiveId" clId="{A86A0075-B6E7-469D-8E69-9BABEE64990B}" dt="2024-03-26T16:28:05.171" v="116" actId="164"/>
          <ac:spMkLst>
            <pc:docMk/>
            <pc:sldMk cId="1519277706" sldId="259"/>
            <ac:spMk id="17" creationId="{3B7597EA-E995-425B-B075-C6E64B4F0410}"/>
          </ac:spMkLst>
        </pc:spChg>
        <pc:grpChg chg="mod">
          <ac:chgData name="akoumigornbu@gmail.com" userId="ee1ed487ac83d1d4" providerId="LiveId" clId="{A86A0075-B6E7-469D-8E69-9BABEE64990B}" dt="2024-03-26T15:54:32.460" v="6" actId="1076"/>
          <ac:grpSpMkLst>
            <pc:docMk/>
            <pc:sldMk cId="1519277706" sldId="259"/>
            <ac:grpSpMk id="2" creationId="{B3896FC4-0B15-4125-BB37-FE0EBE9DE1E9}"/>
          </ac:grpSpMkLst>
        </pc:grpChg>
        <pc:grpChg chg="add del mod">
          <ac:chgData name="akoumigornbu@gmail.com" userId="ee1ed487ac83d1d4" providerId="LiveId" clId="{A86A0075-B6E7-469D-8E69-9BABEE64990B}" dt="2024-03-26T16:23:09.758" v="88" actId="478"/>
          <ac:grpSpMkLst>
            <pc:docMk/>
            <pc:sldMk cId="1519277706" sldId="259"/>
            <ac:grpSpMk id="6" creationId="{DD4971AC-7764-4FBF-8F98-D107350FF627}"/>
          </ac:grpSpMkLst>
        </pc:grpChg>
        <pc:grpChg chg="add mod">
          <ac:chgData name="akoumigornbu@gmail.com" userId="ee1ed487ac83d1d4" providerId="LiveId" clId="{A86A0075-B6E7-469D-8E69-9BABEE64990B}" dt="2024-03-26T16:21:27.684" v="82" actId="688"/>
          <ac:grpSpMkLst>
            <pc:docMk/>
            <pc:sldMk cId="1519277706" sldId="259"/>
            <ac:grpSpMk id="10" creationId="{28AED9C6-830A-4D05-B349-29B154363303}"/>
          </ac:grpSpMkLst>
        </pc:grpChg>
        <pc:grpChg chg="add mod">
          <ac:chgData name="akoumigornbu@gmail.com" userId="ee1ed487ac83d1d4" providerId="LiveId" clId="{A86A0075-B6E7-469D-8E69-9BABEE64990B}" dt="2024-03-26T16:28:09.723" v="118" actId="12789"/>
          <ac:grpSpMkLst>
            <pc:docMk/>
            <pc:sldMk cId="1519277706" sldId="259"/>
            <ac:grpSpMk id="22" creationId="{6EB3406C-A801-412B-A821-9E3FDC4A4326}"/>
          </ac:grpSpMkLst>
        </pc:grpChg>
        <pc:picChg chg="add del mod topLvl">
          <ac:chgData name="akoumigornbu@gmail.com" userId="ee1ed487ac83d1d4" providerId="LiveId" clId="{A86A0075-B6E7-469D-8E69-9BABEE64990B}" dt="2024-03-26T16:23:09.758" v="88" actId="478"/>
          <ac:picMkLst>
            <pc:docMk/>
            <pc:sldMk cId="1519277706" sldId="259"/>
            <ac:picMk id="5" creationId="{FDA135F5-9555-4C00-8846-621AC59318BA}"/>
          </ac:picMkLst>
        </pc:picChg>
        <pc:picChg chg="add del mod">
          <ac:chgData name="akoumigornbu@gmail.com" userId="ee1ed487ac83d1d4" providerId="LiveId" clId="{A86A0075-B6E7-469D-8E69-9BABEE64990B}" dt="2024-03-26T16:25:29.168" v="93" actId="478"/>
          <ac:picMkLst>
            <pc:docMk/>
            <pc:sldMk cId="1519277706" sldId="259"/>
            <ac:picMk id="8" creationId="{C9611DC3-D5ED-4269-A8DE-7D61D49EF5CB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2" creationId="{9A1B535D-E010-4E0F-9C5C-C7DAE01C4E6B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4" creationId="{8A9BCA64-C489-4C61-83DD-B093B37CB894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8" creationId="{39860837-244D-4572-970C-092BAEA2D3F5}"/>
          </ac:picMkLst>
        </pc:picChg>
        <pc:picChg chg="mod">
          <ac:chgData name="akoumigornbu@gmail.com" userId="ee1ed487ac83d1d4" providerId="LiveId" clId="{A86A0075-B6E7-469D-8E69-9BABEE64990B}" dt="2024-03-26T15:54:36.090" v="7" actId="571"/>
          <ac:picMkLst>
            <pc:docMk/>
            <pc:sldMk cId="1519277706" sldId="259"/>
            <ac:picMk id="19" creationId="{DC05CB8B-E6FB-4F66-81CC-C4D0C1A0F6B1}"/>
          </ac:picMkLst>
        </pc:picChg>
        <pc:picChg chg="add mod">
          <ac:chgData name="akoumigornbu@gmail.com" userId="ee1ed487ac83d1d4" providerId="LiveId" clId="{A86A0075-B6E7-469D-8E69-9BABEE64990B}" dt="2024-03-26T16:28:05.171" v="116" actId="164"/>
          <ac:picMkLst>
            <pc:docMk/>
            <pc:sldMk cId="1519277706" sldId="259"/>
            <ac:picMk id="21" creationId="{8E4B94D2-F470-4D4E-9CE4-F04AEF692961}"/>
          </ac:picMkLst>
        </pc:picChg>
      </pc:sldChg>
      <pc:sldChg chg="addSp modSp del">
        <pc:chgData name="akoumigornbu@gmail.com" userId="ee1ed487ac83d1d4" providerId="LiveId" clId="{A86A0075-B6E7-469D-8E69-9BABEE64990B}" dt="2024-03-26T16:15:51.372" v="45" actId="2696"/>
        <pc:sldMkLst>
          <pc:docMk/>
          <pc:sldMk cId="2017602650" sldId="260"/>
        </pc:sldMkLst>
        <pc:spChg chg="add mod">
          <ac:chgData name="akoumigornbu@gmail.com" userId="ee1ed487ac83d1d4" providerId="LiveId" clId="{A86A0075-B6E7-469D-8E69-9BABEE64990B}" dt="2024-03-26T16:15:45.755" v="44"/>
          <ac:spMkLst>
            <pc:docMk/>
            <pc:sldMk cId="2017602650" sldId="260"/>
            <ac:spMk id="10" creationId="{21A498A5-587B-499B-ADC5-136BE8F1D60A}"/>
          </ac:spMkLst>
        </pc:spChg>
      </pc:sldChg>
      <pc:sldChg chg="add">
        <pc:chgData name="akoumigornbu@gmail.com" userId="ee1ed487ac83d1d4" providerId="LiveId" clId="{A86A0075-B6E7-469D-8E69-9BABEE64990B}" dt="2024-03-26T15:02:35.459" v="0" actId="2890"/>
        <pc:sldMkLst>
          <pc:docMk/>
          <pc:sldMk cId="1724825182" sldId="262"/>
        </pc:sldMkLst>
      </pc:sldChg>
      <pc:sldChg chg="add del">
        <pc:chgData name="akoumigornbu@gmail.com" userId="ee1ed487ac83d1d4" providerId="LiveId" clId="{A86A0075-B6E7-469D-8E69-9BABEE64990B}" dt="2024-03-26T16:16:07.045" v="49" actId="2696"/>
        <pc:sldMkLst>
          <pc:docMk/>
          <pc:sldMk cId="2466240796" sldId="263"/>
        </pc:sldMkLst>
      </pc:sldChg>
      <pc:sldChg chg="addSp modSp add mod ord">
        <pc:chgData name="akoumigornbu@gmail.com" userId="ee1ed487ac83d1d4" providerId="LiveId" clId="{A86A0075-B6E7-469D-8E69-9BABEE64990B}" dt="2024-03-26T16:29:48.032" v="127" actId="12789"/>
        <pc:sldMkLst>
          <pc:docMk/>
          <pc:sldMk cId="570926857" sldId="264"/>
        </pc:sldMkLst>
        <pc:spChg chg="add mod ord">
          <ac:chgData name="akoumigornbu@gmail.com" userId="ee1ed487ac83d1d4" providerId="LiveId" clId="{A86A0075-B6E7-469D-8E69-9BABEE64990B}" dt="2024-03-26T16:17:47.083" v="63" actId="167"/>
          <ac:spMkLst>
            <pc:docMk/>
            <pc:sldMk cId="570926857" sldId="264"/>
            <ac:spMk id="16" creationId="{9EF7E303-B3F2-40A6-81EE-A55BD03080BB}"/>
          </ac:spMkLst>
        </pc:spChg>
        <pc:spChg chg="mod">
          <ac:chgData name="akoumigornbu@gmail.com" userId="ee1ed487ac83d1d4" providerId="LiveId" clId="{A86A0075-B6E7-469D-8E69-9BABEE64990B}" dt="2024-03-26T16:29:40.025" v="125" actId="12789"/>
          <ac:spMkLst>
            <pc:docMk/>
            <pc:sldMk cId="570926857" sldId="264"/>
            <ac:spMk id="17" creationId="{3B7597EA-E995-425B-B075-C6E64B4F0410}"/>
          </ac:spMkLst>
        </pc:spChg>
        <pc:grpChg chg="add mod">
          <ac:chgData name="akoumigornbu@gmail.com" userId="ee1ed487ac83d1d4" providerId="LiveId" clId="{A86A0075-B6E7-469D-8E69-9BABEE64990B}" dt="2024-03-26T16:29:48.032" v="127" actId="12789"/>
          <ac:grpSpMkLst>
            <pc:docMk/>
            <pc:sldMk cId="570926857" sldId="264"/>
            <ac:grpSpMk id="5" creationId="{E382BE6B-B7D9-4DE2-B736-52C071C65156}"/>
          </ac:grpSpMkLst>
        </pc:grpChg>
        <pc:picChg chg="add mod">
          <ac:chgData name="akoumigornbu@gmail.com" userId="ee1ed487ac83d1d4" providerId="LiveId" clId="{A86A0075-B6E7-469D-8E69-9BABEE64990B}" dt="2024-03-26T16:29:40.025" v="125" actId="12789"/>
          <ac:picMkLst>
            <pc:docMk/>
            <pc:sldMk cId="570926857" sldId="264"/>
            <ac:picMk id="4" creationId="{FBB8EFC5-EF1D-49EA-AEE2-53CF03621AF9}"/>
          </ac:picMkLst>
        </pc:picChg>
      </pc:sldChg>
      <pc:sldChg chg="addSp modSp add mod ord">
        <pc:chgData name="akoumigornbu@gmail.com" userId="ee1ed487ac83d1d4" providerId="LiveId" clId="{A86A0075-B6E7-469D-8E69-9BABEE64990B}" dt="2024-03-26T16:33:41.658" v="161" actId="207"/>
        <pc:sldMkLst>
          <pc:docMk/>
          <pc:sldMk cId="4157170654" sldId="265"/>
        </pc:sldMkLst>
        <pc:spChg chg="mod">
          <ac:chgData name="akoumigornbu@gmail.com" userId="ee1ed487ac83d1d4" providerId="LiveId" clId="{A86A0075-B6E7-469D-8E69-9BABEE64990B}" dt="2024-03-26T16:33:41.658" v="161" actId="207"/>
          <ac:spMkLst>
            <pc:docMk/>
            <pc:sldMk cId="4157170654" sldId="265"/>
            <ac:spMk id="17" creationId="{3B7597EA-E995-425B-B075-C6E64B4F0410}"/>
          </ac:spMkLst>
        </pc:spChg>
        <pc:grpChg chg="add mod">
          <ac:chgData name="akoumigornbu@gmail.com" userId="ee1ed487ac83d1d4" providerId="LiveId" clId="{A86A0075-B6E7-469D-8E69-9BABEE64990B}" dt="2024-03-26T16:31:33.771" v="157" actId="12788"/>
          <ac:grpSpMkLst>
            <pc:docMk/>
            <pc:sldMk cId="4157170654" sldId="265"/>
            <ac:grpSpMk id="5" creationId="{100DB068-023C-49C0-B43B-0276D5F91BCA}"/>
          </ac:grpSpMkLst>
        </pc:grpChg>
        <pc:picChg chg="add mod">
          <ac:chgData name="akoumigornbu@gmail.com" userId="ee1ed487ac83d1d4" providerId="LiveId" clId="{A86A0075-B6E7-469D-8E69-9BABEE64990B}" dt="2024-03-26T16:31:21.867" v="155" actId="12788"/>
          <ac:picMkLst>
            <pc:docMk/>
            <pc:sldMk cId="4157170654" sldId="265"/>
            <ac:picMk id="4" creationId="{F6FAFDDB-2D5B-4064-8D0B-D53F45F48F2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64F86-C0FC-46FC-91AC-28B3660EAF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DBF2BF6-3697-4E9D-BE09-0F1413C45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A4E3A5-36B6-407C-B1AB-EC501C8CE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663DE6-BC70-457C-84CB-41DD8167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021C3D-0497-4D54-8C38-B2A61BF6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403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6C8F4-2E66-4F22-9DAF-08CD60823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AEDED4-3A70-4DAC-9F2C-2F16603B9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947CF4-3EBA-4AE2-B6EE-D5ECB9C88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3E6ECF-2F5E-445A-9A60-06DE77B4D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520D43-59A9-428B-AB45-B74DBF863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68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8C159-F8F5-4E42-A799-53AB57FE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706099-8E42-4DB2-86F8-13DCF9827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C5009D-5488-4799-81D2-4E7CB05C4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3B8FE2-9930-498C-8CB9-2B5DE33C6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C2E84A-67D2-4373-A3E9-F44BB1DB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550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C613E-11AD-449D-97EE-5668D0CEE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084F0B-4EF4-4D15-AFA6-7CFC0A6B2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2758B6-C609-46C9-8669-2EC429F83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E53C98-7760-4C97-B7B9-F19643FA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9A0C6A-C9BE-4C6A-ADA8-FB5F3E16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FF20F3-D8CA-4430-87EE-0FA2E8C2B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75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30BB6-867A-4120-A2D1-BCC1342D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BEE607-8833-43C6-8423-7029A4136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B8B0C0-F73B-4385-985C-0D969AF42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C4976CC-8D4E-4C64-810C-EFAF76039A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52031DF-D316-495E-B46F-33C1EB12A1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7702E5-7708-42B1-B7A1-52AAD04B5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CCA5E1-CACD-4857-B57D-00BF97A7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1ABBA03-213C-4C2D-82EA-349350E8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05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CDE7D-8F5D-47D5-90D2-618FEABFB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B43F54C-ACBF-416D-A257-C049A7B26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C0FD5F-0893-46C9-B72C-CA6E8FE3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1E8251C-86B4-4C26-8821-A16FF30EE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855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0E6B899-3FD0-4442-80A4-F9A5C15E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95FFF67-4F2D-413D-BE1F-7B77D595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C1022F-C395-45F6-B3F6-9A949F2B2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03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19393-D08D-4646-8902-255403C7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2FFA8E-922F-46B7-AA07-D7071C43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31B04F-A292-4E04-87C2-3FBEA9964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4F8233-1F83-4DE3-BC5E-CFBFF217C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A52AFE-7DF0-4C83-A937-300D53769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95D8EC-B526-4E6B-A090-F30A0689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41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D47F17-2381-4B2F-A0D3-B4E5A8C53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D57A69E-C13B-48AE-B5FC-223EF1B5F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D28CC74-FC64-4B9B-A9D7-9EE70AAE2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5CE999-C688-4343-90A9-6BB5188D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149ECE9-F361-40D7-9618-BBDEE3A5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8FCCB7-AF64-4E01-AB79-8035CBF7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8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58F8C-7913-4CAF-B64B-CC53A3E3A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FC5291-A8E6-4976-8E5A-599DF9841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0D1E38-ABD7-4F53-90BA-CE020599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894E5E-2B22-40C0-9BA3-A08084C16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4BDE8F-3BB0-4ECA-B2B2-A1B2AAE8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05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403A130-8AEE-4CD2-92E8-ABA506E194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0857F4-1CC6-4BB8-9952-A4C46D940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9D24DA-7556-422F-9298-618424CAF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9FFBC1-D935-4D8F-8E3E-5DBFADA2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561532-36B2-4DB5-8112-843D6FAA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503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E7C865D-A59B-4EE4-B7E9-BC44C71D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6917A-7257-4EC7-A32C-478F1399B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53541-52B8-4FDE-9D33-A78F1C01DF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4C12-6C0D-4D07-930B-F3EFCB6576CC}" type="datetimeFigureOut">
              <a:rPr lang="fr-FR" smtClean="0"/>
              <a:t>13/06/2024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D054A9B-972C-4181-9E0D-693167BDD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6F18D7-10F8-4AFE-8966-5D061E068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5E1FC-6DB7-4C16-B4F6-E5751D21FD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043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5705EB1-BE1E-42D5-A9CC-2714A9C961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7E522-072E-41CF-A331-36BC021AB1D7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288596-6AF9-4A1F-8FEF-721C6A94B589}"/>
              </a:ext>
            </a:extLst>
          </p:cNvPr>
          <p:cNvSpPr txBox="1"/>
          <p:nvPr/>
        </p:nvSpPr>
        <p:spPr>
          <a:xfrm>
            <a:off x="342895" y="228596"/>
            <a:ext cx="157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PERXONOMIZ</a:t>
            </a: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9325B306-7E90-4F3F-82DD-AF86EA693B8A}"/>
              </a:ext>
            </a:extLst>
          </p:cNvPr>
          <p:cNvGrpSpPr/>
          <p:nvPr/>
        </p:nvGrpSpPr>
        <p:grpSpPr>
          <a:xfrm>
            <a:off x="9986237" y="4567476"/>
            <a:ext cx="2536112" cy="2668572"/>
            <a:chOff x="9986237" y="4567476"/>
            <a:chExt cx="2536112" cy="266857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689F13-8A3B-4181-A3D1-78AED148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3182">
              <a:off x="10278993" y="5005317"/>
              <a:ext cx="323141" cy="38016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362FCA0-DA7E-40D1-A701-64FE9C813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7726" y="5279802"/>
              <a:ext cx="1854623" cy="1956246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211E883-09C8-4A2C-B91B-4982E701A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79236">
              <a:off x="9986237" y="6349614"/>
              <a:ext cx="454325" cy="45432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95C3D7A-47AE-4FE5-864C-763363437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12625">
              <a:off x="11748526" y="4542313"/>
              <a:ext cx="352282" cy="402608"/>
            </a:xfrm>
            <a:prstGeom prst="rect">
              <a:avLst/>
            </a:prstGeom>
          </p:spPr>
        </p:pic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ADACA371-04CD-4DBB-8AB3-1B664264814F}"/>
              </a:ext>
            </a:extLst>
          </p:cNvPr>
          <p:cNvSpPr txBox="1"/>
          <p:nvPr/>
        </p:nvSpPr>
        <p:spPr>
          <a:xfrm>
            <a:off x="4029072" y="2921168"/>
            <a:ext cx="4133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BIENVENUE</a:t>
            </a:r>
          </a:p>
        </p:txBody>
      </p:sp>
    </p:spTree>
    <p:extLst>
      <p:ext uri="{BB962C8B-B14F-4D97-AF65-F5344CB8AC3E}">
        <p14:creationId xmlns:p14="http://schemas.microsoft.com/office/powerpoint/2010/main" val="5640451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ésentation Perxonomiz">
            <a:hlinkClick r:id="" action="ppaction://media"/>
            <a:extLst>
              <a:ext uri="{FF2B5EF4-FFF2-40B4-BE49-F238E27FC236}">
                <a16:creationId xmlns:a16="http://schemas.microsoft.com/office/drawing/2014/main" id="{ECD7E401-85D5-AC99-BEEB-913A614603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2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01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AF991F-1E5B-4DB8-AECB-DC96007D0641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DÉCOUVREZ PERXONOMIZ</a:t>
            </a:r>
            <a:endParaRPr lang="fr-FR" dirty="0">
              <a:solidFill>
                <a:srgbClr val="0B2332"/>
              </a:solidFill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28296-FDB8-57C8-FDC7-379AE07601E2}"/>
              </a:ext>
            </a:extLst>
          </p:cNvPr>
          <p:cNvSpPr txBox="1"/>
          <p:nvPr/>
        </p:nvSpPr>
        <p:spPr>
          <a:xfrm>
            <a:off x="609600" y="2161413"/>
            <a:ext cx="598226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application mobile révolutionnaire conçue pour aider tout individu à prendre le contrôle de ses finances personnelles et à atteindre la liberté financière.</a:t>
            </a:r>
            <a:endParaRPr lang="fr-FR" sz="4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C828A8F-D20D-D6F9-0460-05A2C7760E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34" y="597928"/>
            <a:ext cx="3126971" cy="31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10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02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AF991F-1E5B-4DB8-AECB-DC96007D0641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INTRODUCTION</a:t>
            </a:r>
            <a:endParaRPr lang="fr-FR" dirty="0">
              <a:solidFill>
                <a:srgbClr val="0B2332"/>
              </a:solidFill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D0115B7-2FF1-9A2E-98F8-F3A951079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6706" y="269030"/>
            <a:ext cx="7772400" cy="3124200"/>
          </a:xfrm>
          <a:prstGeom prst="round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E028296-FDB8-57C8-FDC7-379AE07601E2}"/>
              </a:ext>
            </a:extLst>
          </p:cNvPr>
          <p:cNvSpPr txBox="1"/>
          <p:nvPr/>
        </p:nvSpPr>
        <p:spPr>
          <a:xfrm>
            <a:off x="342894" y="1450527"/>
            <a:ext cx="675704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En tant qu’entreprise,</a:t>
            </a:r>
          </a:p>
          <a:p>
            <a:r>
              <a:rPr lang="fr-FR" sz="3200" dirty="0"/>
              <a:t>il est important de </a:t>
            </a:r>
          </a:p>
          <a:p>
            <a:r>
              <a:rPr lang="fr-FR" sz="3200" dirty="0"/>
              <a:t>fournir aux équipes </a:t>
            </a:r>
          </a:p>
          <a:p>
            <a:r>
              <a:rPr lang="fr-FR" sz="3200" dirty="0"/>
              <a:t>les outils nécessaires </a:t>
            </a:r>
          </a:p>
          <a:p>
            <a:r>
              <a:rPr lang="fr-FR" sz="3200" dirty="0"/>
              <a:t>pour atteindre une sérénité complète, notamment financière. En conséquence, cela mènera à une équipe plus heureuse, plus engagée et plus productive.</a:t>
            </a:r>
          </a:p>
        </p:txBody>
      </p:sp>
    </p:spTree>
    <p:extLst>
      <p:ext uri="{BB962C8B-B14F-4D97-AF65-F5344CB8AC3E}">
        <p14:creationId xmlns:p14="http://schemas.microsoft.com/office/powerpoint/2010/main" val="416912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03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2EF97D-6E6C-4334-8C51-7D132137287D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343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AVANTAGES POUR L’ENTREPRISE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631DB-049D-8993-23D9-F79C4089E271}"/>
              </a:ext>
            </a:extLst>
          </p:cNvPr>
          <p:cNvSpPr txBox="1"/>
          <p:nvPr/>
        </p:nvSpPr>
        <p:spPr>
          <a:xfrm>
            <a:off x="609601" y="1003915"/>
            <a:ext cx="110739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Réduction du Stress Financier :</a:t>
            </a:r>
            <a:r>
              <a:rPr lang="fr-FR" sz="3200" dirty="0"/>
              <a:t> Personnel plus productif et engagé.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F71CFB-F2AA-C46E-EB3F-D5172F9C3819}"/>
              </a:ext>
            </a:extLst>
          </p:cNvPr>
          <p:cNvSpPr txBox="1"/>
          <p:nvPr/>
        </p:nvSpPr>
        <p:spPr>
          <a:xfrm>
            <a:off x="609601" y="2122147"/>
            <a:ext cx="1090703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Amélioration de la Fidélisation :</a:t>
            </a:r>
            <a:r>
              <a:rPr lang="fr-FR" sz="3200" dirty="0"/>
              <a:t> Offrir des outils financiers comme avantage employé renforce la fidélité.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F8A896-1AF8-B9C1-A341-463FEC686073}"/>
              </a:ext>
            </a:extLst>
          </p:cNvPr>
          <p:cNvSpPr txBox="1"/>
          <p:nvPr/>
        </p:nvSpPr>
        <p:spPr>
          <a:xfrm>
            <a:off x="609600" y="3240379"/>
            <a:ext cx="11073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Attraction des Talents :</a:t>
            </a:r>
            <a:r>
              <a:rPr lang="fr-FR" sz="3200" dirty="0"/>
              <a:t> Un programme de bien-être financier attire de nouveaux talents.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CDFBEA2-B2E9-A553-0D1C-9CD449331598}"/>
              </a:ext>
            </a:extLst>
          </p:cNvPr>
          <p:cNvSpPr txBox="1"/>
          <p:nvPr/>
        </p:nvSpPr>
        <p:spPr>
          <a:xfrm>
            <a:off x="609600" y="4358611"/>
            <a:ext cx="110739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Responsabilité Sociale :</a:t>
            </a:r>
            <a:r>
              <a:rPr lang="fr-FR" sz="3200" dirty="0"/>
              <a:t> Montrer que l'entreprise se soucie du bien-être de ses employés améliore votre image.</a:t>
            </a:r>
          </a:p>
        </p:txBody>
      </p:sp>
    </p:spTree>
    <p:extLst>
      <p:ext uri="{BB962C8B-B14F-4D97-AF65-F5344CB8AC3E}">
        <p14:creationId xmlns:p14="http://schemas.microsoft.com/office/powerpoint/2010/main" val="2989795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  <p:bldP spid="19" grpId="0"/>
      <p:bldP spid="21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540897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EB3406C-A801-412B-A821-9E3FDC4A4326}"/>
              </a:ext>
            </a:extLst>
          </p:cNvPr>
          <p:cNvGrpSpPr/>
          <p:nvPr/>
        </p:nvGrpSpPr>
        <p:grpSpPr>
          <a:xfrm>
            <a:off x="4150822" y="1427312"/>
            <a:ext cx="3890356" cy="4003376"/>
            <a:chOff x="4150822" y="1866312"/>
            <a:chExt cx="3890356" cy="4003376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4150822" y="5315690"/>
              <a:ext cx="389035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GESTION </a:t>
              </a:r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FINANCIERE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E4B94D2-F470-4D4E-9CE4-F04AEF692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2083" y="1866312"/>
              <a:ext cx="2147834" cy="33234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9277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04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E2EF97D-6E6C-4334-8C51-7D132137287D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GESTION FINANCIERE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5D631DB-049D-8993-23D9-F79C4089E271}"/>
              </a:ext>
            </a:extLst>
          </p:cNvPr>
          <p:cNvSpPr txBox="1"/>
          <p:nvPr/>
        </p:nvSpPr>
        <p:spPr>
          <a:xfrm>
            <a:off x="1144104" y="1265570"/>
            <a:ext cx="10539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1- Contrôlez Vos Dépenses et Revenus en Toute Simplicité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AF71CFB-F2AA-C46E-EB3F-D5172F9C3819}"/>
              </a:ext>
            </a:extLst>
          </p:cNvPr>
          <p:cNvSpPr txBox="1"/>
          <p:nvPr/>
        </p:nvSpPr>
        <p:spPr>
          <a:xfrm>
            <a:off x="1144104" y="2383802"/>
            <a:ext cx="9604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2- Maîtrisez Vos Finances avec des Budgets Personnalisés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F8A896-1AF8-B9C1-A341-463FEC686073}"/>
              </a:ext>
            </a:extLst>
          </p:cNvPr>
          <p:cNvSpPr txBox="1"/>
          <p:nvPr/>
        </p:nvSpPr>
        <p:spPr>
          <a:xfrm>
            <a:off x="1144104" y="3502034"/>
            <a:ext cx="10084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3- Atteignez Vos Objectifs d’Epargne avec </a:t>
            </a:r>
            <a:r>
              <a:rPr lang="fr-FR" sz="3200" dirty="0" err="1"/>
              <a:t>Perxonomiz</a:t>
            </a:r>
            <a:endParaRPr lang="fr-FR" sz="32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CDFBEA2-B2E9-A553-0D1C-9CD449331598}"/>
              </a:ext>
            </a:extLst>
          </p:cNvPr>
          <p:cNvSpPr txBox="1"/>
          <p:nvPr/>
        </p:nvSpPr>
        <p:spPr>
          <a:xfrm>
            <a:off x="1144104" y="4620266"/>
            <a:ext cx="92964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3200" dirty="0"/>
              <a:t>4- Adaptez </a:t>
            </a:r>
            <a:r>
              <a:rPr lang="fr-FR" sz="3200" dirty="0" err="1"/>
              <a:t>Perxonomiz</a:t>
            </a:r>
            <a:r>
              <a:rPr lang="fr-FR" sz="3200" dirty="0"/>
              <a:t> à Votre Mode de Vie</a:t>
            </a:r>
          </a:p>
        </p:txBody>
      </p:sp>
    </p:spTree>
    <p:extLst>
      <p:ext uri="{BB962C8B-B14F-4D97-AF65-F5344CB8AC3E}">
        <p14:creationId xmlns:p14="http://schemas.microsoft.com/office/powerpoint/2010/main" val="1352985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  <p:bldP spid="19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EF7E303-B3F2-40A6-81EE-A55BD03080B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E382BE6B-B7D9-4DE2-B736-52C071C65156}"/>
              </a:ext>
            </a:extLst>
          </p:cNvPr>
          <p:cNvGrpSpPr/>
          <p:nvPr/>
        </p:nvGrpSpPr>
        <p:grpSpPr>
          <a:xfrm>
            <a:off x="4049684" y="1376369"/>
            <a:ext cx="4092633" cy="4105263"/>
            <a:chOff x="3948545" y="1220616"/>
            <a:chExt cx="4092633" cy="4105263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3948545" y="4771881"/>
              <a:ext cx="409263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chemeClr val="bg1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CONSEILS</a:t>
              </a:r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 </a:t>
              </a:r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FINANCIERS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BB8EFC5-EF1D-49EA-AEE2-53CF03621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8287" y="1220616"/>
              <a:ext cx="3213148" cy="3120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0926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CONSEILS FINANCIERS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535883" y="1790977"/>
            <a:ext cx="624775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 err="1"/>
              <a:t>Perxonomiz</a:t>
            </a:r>
            <a:r>
              <a:rPr lang="fr-FR" sz="3200" dirty="0"/>
              <a:t> offre des conseils personnalisés sur la gestion financière. Ces conseils sont conçus pour aider les utilisateurs à prendre des décisions éclairées, à améliorer leur compréhension de la gestion financière et des concepts financiers essentiels.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F1E664A-1CCF-9D99-6438-7633E960D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132" y="954625"/>
            <a:ext cx="4279500" cy="28522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2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100DB068-023C-49C0-B43B-0276D5F91BCA}"/>
              </a:ext>
            </a:extLst>
          </p:cNvPr>
          <p:cNvGrpSpPr/>
          <p:nvPr/>
        </p:nvGrpSpPr>
        <p:grpSpPr>
          <a:xfrm>
            <a:off x="3799274" y="1587665"/>
            <a:ext cx="4593453" cy="3682670"/>
            <a:chOff x="3799273" y="1643209"/>
            <a:chExt cx="4593453" cy="3682670"/>
          </a:xfrm>
        </p:grpSpPr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B7597EA-E995-425B-B075-C6E64B4F0410}"/>
                </a:ext>
              </a:extLst>
            </p:cNvPr>
            <p:cNvSpPr txBox="1"/>
            <p:nvPr/>
          </p:nvSpPr>
          <p:spPr>
            <a:xfrm>
              <a:off x="4364182" y="4771881"/>
              <a:ext cx="346363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000" dirty="0">
                  <a:solidFill>
                    <a:srgbClr val="F07817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QUIZZ</a:t>
              </a:r>
              <a:r>
                <a:rPr lang="fr-FR" sz="3000" dirty="0">
                  <a:solidFill>
                    <a:srgbClr val="0B2332"/>
                  </a:solidFill>
                  <a:latin typeface="Noto Serif Condensed SemiBold" panose="02020502060505020204" pitchFamily="18" charset="0"/>
                  <a:ea typeface="Noto Serif Condensed SemiBold" panose="02020502060505020204" pitchFamily="18" charset="0"/>
                  <a:cs typeface="Noto Serif Condensed SemiBold" panose="02020502060505020204" pitchFamily="18" charset="0"/>
                </a:rPr>
                <a:t> JOURNALIER</a:t>
              </a:r>
            </a:p>
          </p:txBody>
        </p: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6FAFDDB-2D5B-4064-8D0B-D53F45F48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9273" y="1643209"/>
              <a:ext cx="4593453" cy="3303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7170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07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QUIZZ JOURNALIER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1011854" y="1717292"/>
            <a:ext cx="546114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 err="1"/>
              <a:t>Perxonomiz</a:t>
            </a:r>
            <a:r>
              <a:rPr lang="fr-FR" sz="3200" dirty="0"/>
              <a:t> propose une expérience ludique et éducative grâce à sa fonctionnalité de quizz. Les utilisateurs peuvent tester leurs connaissances en matière de gestion financière tout en s'amusant avec une variété de quizz interactifs.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EAB10A-E24C-4FB7-4256-AE4F098D42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173" y="1018015"/>
            <a:ext cx="4072822" cy="271521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4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896FC4-0B15-4125-BB37-FE0EBE9DE1E9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8AED9C6-830A-4D05-B349-29B154363303}"/>
              </a:ext>
            </a:extLst>
          </p:cNvPr>
          <p:cNvGrpSpPr/>
          <p:nvPr/>
        </p:nvGrpSpPr>
        <p:grpSpPr>
          <a:xfrm rot="10178035">
            <a:off x="-406708" y="-659379"/>
            <a:ext cx="2671055" cy="2701940"/>
            <a:chOff x="9779240" y="4580185"/>
            <a:chExt cx="2671055" cy="270194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A1B535D-E010-4E0F-9C5C-C7DAE01C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8A9BCA64-C489-4C61-83DD-B093B37CB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9860837-244D-4572-970C-092BAEA2D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C05CB8B-E6FB-4F66-81CC-C4D0C1A0F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4364183" y="4716337"/>
            <a:ext cx="37058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F07817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</a:t>
            </a:r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 COMMERCIALE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B3294B-C94A-8F3F-5D8A-AC1815E43C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543" y="1150419"/>
            <a:ext cx="4572914" cy="36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27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 COMMERCIALE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933537" y="1705982"/>
            <a:ext cx="59318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/>
              <a:t>Profitez de notre offre spéciale Entreprise, conçue pour les entreprises souhaitant proposer notre application de gestion financière personnelle à leurs staff afin d’améliorer leur bien être financier et leur performance. </a:t>
            </a:r>
            <a:endParaRPr lang="fr-FR" sz="48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1BC848-CFBA-5698-423F-29DFFCC1F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18" y="413262"/>
            <a:ext cx="4572914" cy="36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79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OFFRE COMMERCIALE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609600" y="1927471"/>
            <a:ext cx="53867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i="1" dirty="0"/>
              <a:t>Bénéficiez d’une offre exclusive pour l'acquisition de </a:t>
            </a:r>
            <a:r>
              <a:rPr lang="fr-FR" sz="3200" b="1" i="1" dirty="0" err="1"/>
              <a:t>Perxonomiz</a:t>
            </a:r>
            <a:r>
              <a:rPr lang="fr-FR" sz="3200" b="1" i="1" dirty="0"/>
              <a:t> avec un tarif réduit par licence pour les 50 premières, avec une remise de 10% sur les suivantes.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9DAF85-637A-E6FA-931D-C11631C612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718" y="413262"/>
            <a:ext cx="4572914" cy="365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25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E1CCDFC-DF1B-4D46-B5BA-B5D1B597B810}"/>
              </a:ext>
            </a:extLst>
          </p:cNvPr>
          <p:cNvSpPr txBox="1"/>
          <p:nvPr/>
        </p:nvSpPr>
        <p:spPr>
          <a:xfrm>
            <a:off x="0" y="6304002"/>
            <a:ext cx="609600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fr-FR" sz="3000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08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68DEF08-870A-460B-8C94-8BE917F4A844}"/>
              </a:ext>
            </a:extLst>
          </p:cNvPr>
          <p:cNvGrpSpPr/>
          <p:nvPr/>
        </p:nvGrpSpPr>
        <p:grpSpPr>
          <a:xfrm>
            <a:off x="9779240" y="4580185"/>
            <a:ext cx="2671055" cy="2701940"/>
            <a:chOff x="9779240" y="4580185"/>
            <a:chExt cx="2671055" cy="270194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F2147A3-1CAE-4BF2-8593-24AAA7777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970" y="5325879"/>
              <a:ext cx="1867325" cy="195624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49DC955-3F82-4585-B855-E728B86EE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0228">
              <a:off x="9779240" y="6082168"/>
              <a:ext cx="553998" cy="553998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B4240147-815D-41BD-AB39-2F46FBA64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148175">
              <a:off x="11625567" y="4556106"/>
              <a:ext cx="457499" cy="505657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6B5F1E7-5DF9-4993-9876-B6C8362C2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13742">
              <a:off x="10235619" y="4884765"/>
              <a:ext cx="409888" cy="475232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177A4-BB8A-4BE3-8969-59250A792CB2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7597EA-E995-425B-B075-C6E64B4F0410}"/>
              </a:ext>
            </a:extLst>
          </p:cNvPr>
          <p:cNvSpPr txBox="1"/>
          <p:nvPr/>
        </p:nvSpPr>
        <p:spPr>
          <a:xfrm>
            <a:off x="342894" y="228596"/>
            <a:ext cx="282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B2332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CONCLUSION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54340A-5C89-4833-784F-0983D59C71DE}"/>
              </a:ext>
            </a:extLst>
          </p:cNvPr>
          <p:cNvSpPr txBox="1"/>
          <p:nvPr/>
        </p:nvSpPr>
        <p:spPr>
          <a:xfrm>
            <a:off x="604589" y="1399797"/>
            <a:ext cx="563243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i="1" dirty="0"/>
              <a:t>Offrez à vos employés une solution de gestion financière personnelle et intuitive pour améliorer leur productivité en réduisant leur stress financier, tout en renforçant ainsi votre marque employeur et fidélisant votre staff.</a:t>
            </a:r>
          </a:p>
        </p:txBody>
      </p:sp>
    </p:spTree>
    <p:extLst>
      <p:ext uri="{BB962C8B-B14F-4D97-AF65-F5344CB8AC3E}">
        <p14:creationId xmlns:p14="http://schemas.microsoft.com/office/powerpoint/2010/main" val="2311464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5705EB1-BE1E-42D5-A9CC-2714A9C961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3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17E522-072E-41CF-A331-36BC021AB1D7}"/>
              </a:ext>
            </a:extLst>
          </p:cNvPr>
          <p:cNvSpPr/>
          <p:nvPr/>
        </p:nvSpPr>
        <p:spPr>
          <a:xfrm>
            <a:off x="299258" y="216131"/>
            <a:ext cx="45719" cy="40061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Noto Serif Condensed SemiBold" panose="02020502060505020204" pitchFamily="18" charset="0"/>
              <a:ea typeface="Noto Serif Condensed SemiBold" panose="02020502060505020204" pitchFamily="18" charset="0"/>
              <a:cs typeface="Noto Serif Condensed SemiBold" panose="0202050206050502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8288596-6AF9-4A1F-8FEF-721C6A94B589}"/>
              </a:ext>
            </a:extLst>
          </p:cNvPr>
          <p:cNvSpPr txBox="1"/>
          <p:nvPr/>
        </p:nvSpPr>
        <p:spPr>
          <a:xfrm>
            <a:off x="342895" y="228596"/>
            <a:ext cx="1576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PERXONOMIZ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4A01CB9-5267-44BB-B703-7AA18B4BB004}"/>
              </a:ext>
            </a:extLst>
          </p:cNvPr>
          <p:cNvGrpSpPr/>
          <p:nvPr/>
        </p:nvGrpSpPr>
        <p:grpSpPr>
          <a:xfrm>
            <a:off x="9986238" y="4567476"/>
            <a:ext cx="2536111" cy="2668572"/>
            <a:chOff x="9986238" y="4567476"/>
            <a:chExt cx="2536111" cy="2668572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0E689F13-8A3B-4181-A3D1-78AED148D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3182">
              <a:off x="10278993" y="5005317"/>
              <a:ext cx="323141" cy="380166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0362FCA0-DA7E-40D1-A701-64FE9C813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7726" y="5279802"/>
              <a:ext cx="1854623" cy="1956246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5211E883-09C8-4A2C-B91B-4982E701A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7084">
              <a:off x="9986238" y="6343933"/>
              <a:ext cx="454325" cy="454325"/>
            </a:xfrm>
            <a:prstGeom prst="rect">
              <a:avLst/>
            </a:prstGeom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95C3D7A-47AE-4FE5-864C-763363437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12625">
              <a:off x="11748526" y="4542313"/>
              <a:ext cx="352282" cy="402608"/>
            </a:xfrm>
            <a:prstGeom prst="rect">
              <a:avLst/>
            </a:prstGeom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8C1FCFCF-BFFE-417C-89F7-DEFB57B46267}"/>
              </a:ext>
            </a:extLst>
          </p:cNvPr>
          <p:cNvSpPr txBox="1"/>
          <p:nvPr/>
        </p:nvSpPr>
        <p:spPr>
          <a:xfrm>
            <a:off x="4941960" y="2921168"/>
            <a:ext cx="2308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>
                <a:solidFill>
                  <a:schemeClr val="bg1"/>
                </a:solidFill>
                <a:latin typeface="Noto Serif Condensed SemiBold" panose="02020502060505020204" pitchFamily="18" charset="0"/>
                <a:ea typeface="Noto Serif Condensed SemiBold" panose="02020502060505020204" pitchFamily="18" charset="0"/>
                <a:cs typeface="Noto Serif Condensed SemiBold" panose="02020502060505020204" pitchFamily="18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450948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9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</TotalTime>
  <Words>360</Words>
  <Application>Microsoft Office PowerPoint</Application>
  <PresentationFormat>Grand écran</PresentationFormat>
  <Paragraphs>45</Paragraphs>
  <Slides>16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Noto Serif Condensed SemiBold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Fawaz ADEOTI</cp:lastModifiedBy>
  <cp:revision>26</cp:revision>
  <dcterms:created xsi:type="dcterms:W3CDTF">2024-03-26T09:28:30Z</dcterms:created>
  <dcterms:modified xsi:type="dcterms:W3CDTF">2024-06-13T15:20:37Z</dcterms:modified>
</cp:coreProperties>
</file>