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23/12/2024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16/12 au 20/12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16/12 au 20/12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208940"/>
              </p:ext>
            </p:extLst>
          </p:nvPr>
        </p:nvGraphicFramePr>
        <p:xfrm>
          <a:off x="266886" y="933856"/>
          <a:ext cx="11670073" cy="327424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964158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4391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rédaction de scripts pour l’exploitation des logs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570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script pour l’envoie de mail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9156</TotalTime>
  <Words>59</Words>
  <Application>Microsoft Office PowerPoint</Application>
  <PresentationFormat>Grand écran</PresentationFormat>
  <Paragraphs>20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16/12 au 20/12  DE L’ANNEE 2024</vt:lpstr>
      <vt:lpstr>Tâches effectuées la semaine 16/12 au 20/12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204</cp:revision>
  <dcterms:created xsi:type="dcterms:W3CDTF">2023-01-20T11:01:55Z</dcterms:created>
  <dcterms:modified xsi:type="dcterms:W3CDTF">2024-12-23T08:51:34Z</dcterms:modified>
</cp:coreProperties>
</file>