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01/09/2025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25/08 AU 29/08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738042"/>
              </p:ext>
            </p:extLst>
          </p:nvPr>
        </p:nvGraphicFramePr>
        <p:xfrm>
          <a:off x="258580" y="156012"/>
          <a:ext cx="11674839" cy="53799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56452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105">
                <a:tc rowSpan="5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Recherches sur les différents process de la DSI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Migration des données vers les nouveaux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Réinitialisation des serveurs avant expiration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5429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Ansible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542900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Mise à jour du guide d’utilisation de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Passbolt</a:t>
                      </a: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attente </a:t>
                      </a:r>
                      <a:r>
                        <a:rPr lang="fr-FR" sz="1400" b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 validation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7171455"/>
                  </a:ext>
                </a:extLst>
              </a:tr>
              <a:tr h="95610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13724</TotalTime>
  <Words>65</Words>
  <Application>Microsoft Office PowerPoint</Application>
  <PresentationFormat>Grand écran</PresentationFormat>
  <Paragraphs>18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25/08 AU 29/08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419</cp:revision>
  <dcterms:created xsi:type="dcterms:W3CDTF">2023-01-20T11:01:55Z</dcterms:created>
  <dcterms:modified xsi:type="dcterms:W3CDTF">2025-09-01T08:02:08Z</dcterms:modified>
</cp:coreProperties>
</file>