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F563-C989-2456-666F-91DAFD1BD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5F778E-7BB1-0D2F-99E2-59F081ED0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CFB9F1-6C62-57EC-C272-95E22CF28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ABD392-3514-5188-791D-E284967C5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489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5D57-3FDF-6F7D-5FE6-1ECC1635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87CFA-5CE0-946A-249C-7611DB56A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05B830-408F-4955-4F3D-892B2B10F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ACF6F0-A5A1-4A63-A091-F5ECF4776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40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6F6-A62B-43F5-50E5-434A95A50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AA9961-349A-9083-51F6-746D1E38B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00A27E-E0F8-4477-288B-20486182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AD5A8C-3838-EB0F-790C-37C3A4812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208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BB56-F573-C05C-DDE2-12B72AB8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8E71B2-3BC0-9F58-47DC-E7D82712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CAFF67-9479-D405-EF82-615A0519E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32896-204D-0165-7271-5BE12429E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61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6663-438B-A8EC-2127-E1CC1B316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545A61-F0C2-0821-5EC5-204A6EA77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EDE43-E330-B77B-2AA8-3724524D7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D40A58-70C2-DE46-DBCC-1EAFB84C1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69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1A89-408B-EAD5-9F1D-24AB6FDE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B0CB7E-6FC5-E316-ACEB-14B3AE608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9391F1-33A8-8AD1-9CBD-FE206486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24A4FE-B073-D2BB-0395-ED5C6EC48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6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A9EB-F7D2-7AB3-B1E9-AF5B0486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E7FE0-31A4-75B6-597C-296CD0B8A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2D61BD-16C0-61F5-47BE-E1E51B1A0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55138-2C2C-3CDA-65D9-BF4F0F815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402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EC8A-F886-274F-0C19-12084DE6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82A5EF-C786-623E-3555-4BE2FD2E6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5C8C89-661F-6BD1-F98C-18B16A2C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3E7645-35ED-44FE-F6A5-A9F672150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98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afiou.ayam@netbyus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anta.kounou@netbyus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Culture Sécurité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BA878-67B5-05B1-A3A6-8339AD0B78FE}"/>
              </a:ext>
            </a:extLst>
          </p:cNvPr>
          <p:cNvSpPr txBox="1"/>
          <p:nvPr/>
        </p:nvSpPr>
        <p:spPr>
          <a:xfrm>
            <a:off x="9601201" y="6118570"/>
            <a:ext cx="193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07817"/>
                </a:solidFill>
              </a:rPr>
              <a:t>NETBYUS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7296F2-8D94-41B4-B6E0-A82CFA80189D}"/>
              </a:ext>
            </a:extLst>
          </p:cNvPr>
          <p:cNvSpPr txBox="1"/>
          <p:nvPr/>
        </p:nvSpPr>
        <p:spPr>
          <a:xfrm>
            <a:off x="739302" y="832527"/>
            <a:ext cx="10398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Pourquoi la cybersécurité est l'affaire de tous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3CB0F8-A4F6-798E-0CA8-736629E3C829}"/>
              </a:ext>
            </a:extLst>
          </p:cNvPr>
          <p:cNvSpPr txBox="1"/>
          <p:nvPr/>
        </p:nvSpPr>
        <p:spPr>
          <a:xfrm>
            <a:off x="739302" y="2247089"/>
            <a:ext cx="103988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L'entreprise détient des informations précieuses (clients, finances, propriété intellectuelle)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Chaque employé = ligne de défense : une erreur peut compromettre tout le système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Menaces courantes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Phishing/Hameçonnage : vol d'identifiants (menace n°1)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Malware : virus, ransomware, chevaux de Troie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Ingénierie sociale : manipulation pour soutirer des infos</a:t>
            </a:r>
          </a:p>
        </p:txBody>
      </p:sp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1D8FB-7781-FDFC-FBE5-E226D9FC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F24CFD-1526-CFC0-FED3-C3DC48937A70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B87BA1-E47E-75C0-FBFB-725D54836A07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89A03B-9165-7F41-0DF1-6F861433B382}"/>
              </a:ext>
            </a:extLst>
          </p:cNvPr>
          <p:cNvSpPr txBox="1"/>
          <p:nvPr/>
        </p:nvSpPr>
        <p:spPr>
          <a:xfrm>
            <a:off x="739302" y="832527"/>
            <a:ext cx="10398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bonnes pratiques essentielles - Gestion des mots de passe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0894AD-3C05-C48B-60C9-3A002A33828C}"/>
              </a:ext>
            </a:extLst>
          </p:cNvPr>
          <p:cNvSpPr txBox="1"/>
          <p:nvPr/>
        </p:nvSpPr>
        <p:spPr>
          <a:xfrm>
            <a:off x="739302" y="2247089"/>
            <a:ext cx="103988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Un mot de passe unique pour chaque compte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Utiliser un mot de passe long d’au moins 12-14 caractères contenant majuscule, minuscule, chiffre et caractères spéciaux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Ne jamais partager ses identifiants</a:t>
            </a:r>
          </a:p>
        </p:txBody>
      </p:sp>
    </p:spTree>
    <p:extLst>
      <p:ext uri="{BB962C8B-B14F-4D97-AF65-F5344CB8AC3E}">
        <p14:creationId xmlns:p14="http://schemas.microsoft.com/office/powerpoint/2010/main" val="207592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03F9D-CFDA-086C-BFC1-BB23D088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4B819E-06AC-4C3C-7ABE-0C892D8085B2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7DB102-72C2-8C43-A7DD-2C1F9B043D9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A85BA4-D1F1-B85C-D3A6-A426FB6ECDB3}"/>
              </a:ext>
            </a:extLst>
          </p:cNvPr>
          <p:cNvSpPr txBox="1"/>
          <p:nvPr/>
        </p:nvSpPr>
        <p:spPr>
          <a:xfrm>
            <a:off x="739302" y="832527"/>
            <a:ext cx="10398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bonnes pratiques essentielles - Phishing (Hameçonnage)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75DD8E-1158-6C41-08FE-160B3EACCEC2}"/>
              </a:ext>
            </a:extLst>
          </p:cNvPr>
          <p:cNvSpPr txBox="1"/>
          <p:nvPr/>
        </p:nvSpPr>
        <p:spPr>
          <a:xfrm>
            <a:off x="739302" y="2247089"/>
            <a:ext cx="103988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Signes d’alerte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Urgence ou menace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Fautes, incohérences, logos douteux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Demande d’infos sensibles (mot de passe, carte...)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Liens suspects → passer la souris sans cliquer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Réflexe : NE PAS CLIQUER, informer et transférer le mail suspect à l’équipe IT.</a:t>
            </a:r>
          </a:p>
        </p:txBody>
      </p:sp>
    </p:spTree>
    <p:extLst>
      <p:ext uri="{BB962C8B-B14F-4D97-AF65-F5344CB8AC3E}">
        <p14:creationId xmlns:p14="http://schemas.microsoft.com/office/powerpoint/2010/main" val="218793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A8AE-2090-4155-4DA4-463C680A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29DE5E-145F-B71D-7708-D66AC5067F8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D7282-14F2-CCF6-73A6-21A33B4DE038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E78E56-55E3-6A09-DB27-D93D7F9CC87B}"/>
              </a:ext>
            </a:extLst>
          </p:cNvPr>
          <p:cNvSpPr txBox="1"/>
          <p:nvPr/>
        </p:nvSpPr>
        <p:spPr>
          <a:xfrm>
            <a:off x="739302" y="832527"/>
            <a:ext cx="10398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bonnes pratiques essentielles - Sécurité au poste de travail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B548B8-7E7C-0652-D4CF-74294FA60967}"/>
              </a:ext>
            </a:extLst>
          </p:cNvPr>
          <p:cNvSpPr txBox="1"/>
          <p:nvPr/>
        </p:nvSpPr>
        <p:spPr>
          <a:xfrm>
            <a:off x="739302" y="2247089"/>
            <a:ext cx="103988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Verrouiller sa session (</a:t>
            </a:r>
            <a:r>
              <a:rPr lang="fr-FR" sz="2800" dirty="0" err="1">
                <a:latin typeface="Poppins" panose="00000500000000000000" pitchFamily="2" charset="0"/>
                <a:cs typeface="Poppins" panose="00000500000000000000" pitchFamily="2" charset="0"/>
              </a:rPr>
              <a:t>Windows+L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)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Utiliser uniquement le matériel et logiciels autorisés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Ne pas connecter de périphériques USB inconnus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En déplacement, éviter les Wi-Fi publics</a:t>
            </a:r>
          </a:p>
        </p:txBody>
      </p:sp>
    </p:spTree>
    <p:extLst>
      <p:ext uri="{BB962C8B-B14F-4D97-AF65-F5344CB8AC3E}">
        <p14:creationId xmlns:p14="http://schemas.microsoft.com/office/powerpoint/2010/main" val="148581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3529-00C2-75DD-51CE-08C84421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D4615A-B0EB-FDC0-E445-B81B5889EEEF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7C92C-8201-FD2B-534B-E5FB8AA634BA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BC6E0C-73E8-1FED-A3F7-CA287090D1BE}"/>
              </a:ext>
            </a:extLst>
          </p:cNvPr>
          <p:cNvSpPr txBox="1"/>
          <p:nvPr/>
        </p:nvSpPr>
        <p:spPr>
          <a:xfrm>
            <a:off x="739302" y="832527"/>
            <a:ext cx="10398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bonnes pratiques essentielles - Données et Confidentialité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33857E-95A5-5431-2D6B-D520A344CC7C}"/>
              </a:ext>
            </a:extLst>
          </p:cNvPr>
          <p:cNvSpPr txBox="1"/>
          <p:nvPr/>
        </p:nvSpPr>
        <p:spPr>
          <a:xfrm>
            <a:off x="739302" y="2247089"/>
            <a:ext cx="103988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Connaître la classification des données : Publiques / Internes / Confidentielles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Partager via nos outils sécurisés internes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Ne pas utiliser de comptes personnels pour des données d’entreprise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Détruire correctement les documents sensibles (papiers ou fichiers)</a:t>
            </a:r>
          </a:p>
        </p:txBody>
      </p:sp>
    </p:spTree>
    <p:extLst>
      <p:ext uri="{BB962C8B-B14F-4D97-AF65-F5344CB8AC3E}">
        <p14:creationId xmlns:p14="http://schemas.microsoft.com/office/powerpoint/2010/main" val="3645166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9B3A-EF22-8D5D-0011-B856B7DC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41774-D8B0-8E28-5463-9D0588C6597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A8157-669A-4367-98E1-ED20A04228A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5381A-98F2-B826-1A73-78336185D274}"/>
              </a:ext>
            </a:extLst>
          </p:cNvPr>
          <p:cNvSpPr txBox="1"/>
          <p:nvPr/>
        </p:nvSpPr>
        <p:spPr>
          <a:xfrm>
            <a:off x="739302" y="832527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Que faire en cas d'incident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7B123A-380F-4EB4-AEDD-9F70764FE0F3}"/>
              </a:ext>
            </a:extLst>
          </p:cNvPr>
          <p:cNvSpPr txBox="1"/>
          <p:nvPr/>
        </p:nvSpPr>
        <p:spPr>
          <a:xfrm>
            <a:off x="739302" y="2247089"/>
            <a:ext cx="103988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Principe : Signaler immédiatement, même en cas de doute !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Poppins" panose="00000500000000000000" pitchFamily="2" charset="0"/>
                <a:cs typeface="Poppins" panose="00000500000000000000" pitchFamily="2" charset="0"/>
              </a:rPr>
              <a:t>Scénarios 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Cliqué sur lien suspect → se déconnecter, alerter le service IT, changer le mot de passe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Perte d’équipement → appeler le service IT pour signaler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Comportement anormal → signaler au service IT</a:t>
            </a:r>
          </a:p>
          <a:p>
            <a:pPr lvl="2"/>
            <a:endParaRPr lang="fr-F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Mieux vaut une fausse alerte qu’un vrai incident non signalé !</a:t>
            </a:r>
          </a:p>
        </p:txBody>
      </p:sp>
    </p:spTree>
    <p:extLst>
      <p:ext uri="{BB962C8B-B14F-4D97-AF65-F5344CB8AC3E}">
        <p14:creationId xmlns:p14="http://schemas.microsoft.com/office/powerpoint/2010/main" val="92005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7BB6-F835-80EC-87C6-81D32C0C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2DA623-84F6-F664-AE49-5F422480390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A974E-0F20-C75C-044F-75925090ECB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26D41A-0D2D-3D47-9D83-2D949A934EAB}"/>
              </a:ext>
            </a:extLst>
          </p:cNvPr>
          <p:cNvSpPr txBox="1"/>
          <p:nvPr/>
        </p:nvSpPr>
        <p:spPr>
          <a:xfrm>
            <a:off x="739302" y="832527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ressources clés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F7DC14-B165-5052-D6DB-7B71C3AC6758}"/>
              </a:ext>
            </a:extLst>
          </p:cNvPr>
          <p:cNvSpPr txBox="1"/>
          <p:nvPr/>
        </p:nvSpPr>
        <p:spPr>
          <a:xfrm>
            <a:off x="739302" y="2247089"/>
            <a:ext cx="103988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Contact d’urgence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Nom : </a:t>
            </a:r>
            <a:r>
              <a:rPr lang="fr-FR" sz="2000" dirty="0" err="1">
                <a:latin typeface="Poppins" panose="00000500000000000000" pitchFamily="2" charset="0"/>
                <a:cs typeface="Poppins" panose="00000500000000000000" pitchFamily="2" charset="0"/>
              </a:rPr>
              <a:t>Rafiou</a:t>
            </a: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 AYAM et Fanta KOUNOU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Email : </a:t>
            </a: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rafiou.ayam@netbyus.com</a:t>
            </a: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 et </a:t>
            </a: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fanta.kounou@netbyus.com</a:t>
            </a: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36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6BA8-E331-1F95-3F08-8410E42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899B6-1E6E-CE24-56E9-9E0A694E8701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6F3BC-D581-717E-E502-6CEE35A36C5F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3E457-2A1E-8D01-292C-22AF3F1E2082}"/>
              </a:ext>
            </a:extLst>
          </p:cNvPr>
          <p:cNvSpPr txBox="1"/>
          <p:nvPr/>
        </p:nvSpPr>
        <p:spPr>
          <a:xfrm>
            <a:off x="739302" y="832527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Quiz / mini interaction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296B80-85C3-7C2F-9F72-4894C384C735}"/>
              </a:ext>
            </a:extLst>
          </p:cNvPr>
          <p:cNvSpPr txBox="1"/>
          <p:nvPr/>
        </p:nvSpPr>
        <p:spPr>
          <a:xfrm>
            <a:off x="739302" y="2247089"/>
            <a:ext cx="103988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Que faire si je reçois un mail suspect ?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Pourquoi des mots de passe différents ?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À qui signaler un incident ?</a:t>
            </a:r>
          </a:p>
        </p:txBody>
      </p:sp>
    </p:spTree>
    <p:extLst>
      <p:ext uri="{BB962C8B-B14F-4D97-AF65-F5344CB8AC3E}">
        <p14:creationId xmlns:p14="http://schemas.microsoft.com/office/powerpoint/2010/main" val="1439246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CB09-410E-8E4D-9255-5EFB8F507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2E99A-C2A6-56E4-B60D-2531CB55FCBB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7FDB3-AA0E-4FA4-557D-A68E6BE48D59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837624-51F8-F039-9098-1EDAFC997EBF}"/>
              </a:ext>
            </a:extLst>
          </p:cNvPr>
          <p:cNvSpPr txBox="1"/>
          <p:nvPr/>
        </p:nvSpPr>
        <p:spPr>
          <a:xfrm>
            <a:off x="896566" y="3105834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QUESTION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918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13745</TotalTime>
  <Words>382</Words>
  <Application>Microsoft Office PowerPoint</Application>
  <PresentationFormat>Grand écran</PresentationFormat>
  <Paragraphs>71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Poppins</vt:lpstr>
      <vt:lpstr>Thème Office</vt:lpstr>
      <vt:lpstr>Culture Sécurité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419</cp:revision>
  <dcterms:created xsi:type="dcterms:W3CDTF">2023-01-20T11:01:55Z</dcterms:created>
  <dcterms:modified xsi:type="dcterms:W3CDTF">2025-10-06T14:44:08Z</dcterms:modified>
</cp:coreProperties>
</file>