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09/12/2024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02/12 au 06/12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02/12 au 06/12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332406"/>
              </p:ext>
            </p:extLst>
          </p:nvPr>
        </p:nvGraphicFramePr>
        <p:xfrm>
          <a:off x="266886" y="933855"/>
          <a:ext cx="11670073" cy="414199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7433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371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rédaction de scripts pour l’exploitation des logs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31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script pour l’envoie de mail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542831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script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67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Compréhension sur les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Webhooks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6123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 d’un OS sur un PC pour un collaborateur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Arrêt momentané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9157</TotalTime>
  <Words>84</Words>
  <Application>Microsoft Office PowerPoint</Application>
  <PresentationFormat>Grand écran</PresentationFormat>
  <Paragraphs>29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02/12 au 06/12  DE L’ANNEE 2024</vt:lpstr>
      <vt:lpstr>Tâches effectuées la semaine 02/12 au 06/12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2024-12-09T08:46:28Z</dcterms:modified>
</cp:coreProperties>
</file>