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77" d="100"/>
          <a:sy n="77" d="100"/>
        </p:scale>
        <p:origin x="8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08/07/2024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01/07 au 05/07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01/07 au 05/07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576852"/>
              </p:ext>
            </p:extLst>
          </p:nvPr>
        </p:nvGraphicFramePr>
        <p:xfrm>
          <a:off x="266886" y="933856"/>
          <a:ext cx="11670073" cy="40220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1121278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557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CI/CD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en interne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2617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Formulaire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 LDAP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02617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Nouvelle attribution 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de matériels et mise </a:t>
                      </a:r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à jour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iTop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012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9157</TotalTime>
  <Words>69</Words>
  <Application>Microsoft Office PowerPoint</Application>
  <PresentationFormat>Grand écran</PresentationFormat>
  <Paragraphs>26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01/07 au 05/07  DE L’ANNEE 2024</vt:lpstr>
      <vt:lpstr>Tâches effectuées la semaine 01/07 au 05/07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206</cp:revision>
  <dcterms:created xsi:type="dcterms:W3CDTF">2023-01-20T11:01:55Z</dcterms:created>
  <dcterms:modified xsi:type="dcterms:W3CDTF">2024-07-08T07:19:07Z</dcterms:modified>
</cp:coreProperties>
</file>