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77" d="100"/>
          <a:sy n="77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28/06/2024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24/06 au 28/06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24/06 au 28/06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747478"/>
              </p:ext>
            </p:extLst>
          </p:nvPr>
        </p:nvGraphicFramePr>
        <p:xfrm>
          <a:off x="266886" y="1251908"/>
          <a:ext cx="11670073" cy="30219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2504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entury Gothic" panose="020B0502020202020204" pitchFamily="34" charset="0"/>
                        </a:rPr>
                        <a:t>Statut</a:t>
                      </a:r>
                      <a:endParaRPr lang="fr-FR" dirty="0"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0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Visioconférence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de capacité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Jitsi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200 participants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655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Notion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scriptshell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91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Execrices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de 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9155</TotalTime>
  <Words>65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Thème Office</vt:lpstr>
      <vt:lpstr>RAPPORT DES TACHES DE LA SEMAINE DU 24/06 au 28/06  DE L’ANNEE 2024</vt:lpstr>
      <vt:lpstr>Tâches effectuées la semaine 24/06 au 28/06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2024-06-28T14:40:04Z</dcterms:modified>
</cp:coreProperties>
</file>