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81" d="100"/>
          <a:sy n="81" d="100"/>
        </p:scale>
        <p:origin x="5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28/07/2025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21/07 au 25/07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21/07 au 25/07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173210"/>
              </p:ext>
            </p:extLst>
          </p:nvPr>
        </p:nvGraphicFramePr>
        <p:xfrm>
          <a:off x="266886" y="933855"/>
          <a:ext cx="11670073" cy="47584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050597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5720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BY+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 BY+ en production pour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NetByUs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540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CI/CD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pipeline pour projet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laravel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(CD)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5404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WAF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Finalisation du guide de migration des données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8492037"/>
                  </a:ext>
                </a:extLst>
              </a:tr>
              <a:tr h="9540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Suivi du script de backup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15537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9160</TotalTime>
  <Words>83</Words>
  <Application>Microsoft Office PowerPoint</Application>
  <PresentationFormat>Grand écran</PresentationFormat>
  <Paragraphs>28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21/07 au 25/07  DE L’ANNEE 2025</vt:lpstr>
      <vt:lpstr>Tâches effectuées la semaine 21/07 au 25/07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2025-07-28T09:35:07Z</dcterms:modified>
</cp:coreProperties>
</file>