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16/09/2024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16/09/2024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16/09/2024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16/09/2024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09/09 au 13/09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09/09 au 13/09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53560"/>
              </p:ext>
            </p:extLst>
          </p:nvPr>
        </p:nvGraphicFramePr>
        <p:xfrm>
          <a:off x="266886" y="933856"/>
          <a:ext cx="11670073" cy="385274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808434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4711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Outil collaboratif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Installation et tests de l’outil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OnlyOffice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4711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des outils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Nextcloud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et </a:t>
                      </a:r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Gitlab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612285"/>
                  </a:ext>
                </a:extLst>
              </a:tr>
              <a:tr h="10748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Sauvegarde de données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Ecriture d’un script pour la suppression des sauvegardes d’il y a 48h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9167</TotalTime>
  <Words>75</Words>
  <Application>Microsoft Office PowerPoint</Application>
  <PresentationFormat>Grand écran</PresentationFormat>
  <Paragraphs>25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09/09 au 13/09  DE L’ANNEE 2024</vt:lpstr>
      <vt:lpstr>Tâches effectuées la semaine 09/09 au 13/09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207</cp:revision>
  <dcterms:created xsi:type="dcterms:W3CDTF">2023-01-20T11:01:55Z</dcterms:created>
  <dcterms:modified xsi:type="dcterms:W3CDTF">2024-09-16T08:16:40Z</dcterms:modified>
</cp:coreProperties>
</file>