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2120C7-5259-4D02-B8E7-6AB988ACB578}" v="698" dt="2024-04-27T17:14:21.6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79" d="100"/>
          <a:sy n="79" d="100"/>
        </p:scale>
        <p:origin x="826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27/04/2024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27/04/2024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27/04/2024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27/04/2024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27/04/2024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27/04/2024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27/04/2024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27/04/2024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27/04/2024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27/04/2024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27/04/2024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27/04/2024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/>
              </a:rPr>
              <a:t>RAPPORT DES TACHES DE LA SEMAINE DU 22/04 au 26/04 </a:t>
            </a:r>
            <a:r>
              <a:rPr lang="fr-FR" sz="4000" b="1" dirty="0">
                <a:solidFill>
                  <a:srgbClr val="00B050"/>
                </a:solidFill>
                <a:latin typeface="Century Gothic"/>
              </a:rPr>
              <a:t> </a:t>
            </a:r>
            <a:r>
              <a:rPr lang="fr-FR" sz="4000" b="1" dirty="0">
                <a:latin typeface="Century Gothic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/>
              </a:rPr>
              <a:t>2024</a:t>
            </a:r>
            <a:endParaRPr lang="fr-FR" sz="4000" dirty="0">
              <a:latin typeface="Century Gothic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383160" y="116867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/>
              </a:rPr>
              <a:t>Tâches effectuées la semaine</a:t>
            </a:r>
            <a:r>
              <a:rPr lang="fr-FR" sz="4000" b="1" dirty="0">
                <a:latin typeface="Century Gothic"/>
              </a:rPr>
              <a:t> </a:t>
            </a:r>
            <a:r>
              <a:rPr lang="fr-FR" sz="4000" dirty="0">
                <a:latin typeface="Century Gothic"/>
              </a:rPr>
              <a:t>22/04 au 26/04 </a:t>
            </a:r>
            <a:r>
              <a:rPr lang="fr-FR" sz="4000" b="1" dirty="0">
                <a:solidFill>
                  <a:srgbClr val="00B050"/>
                </a:solidFill>
                <a:latin typeface="Century Gothic"/>
              </a:rPr>
              <a:t>2024</a:t>
            </a:r>
            <a:endParaRPr lang="fr-FR" sz="4000" dirty="0">
              <a:solidFill>
                <a:sysClr val="windowText" lastClr="000000"/>
              </a:solidFill>
              <a:latin typeface="Century Gothic"/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8834533"/>
              </p:ext>
            </p:extLst>
          </p:nvPr>
        </p:nvGraphicFramePr>
        <p:xfrm>
          <a:off x="260963" y="992221"/>
          <a:ext cx="11670073" cy="424025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810239">
                <a:tc>
                  <a:txBody>
                    <a:bodyPr/>
                    <a:lstStyle/>
                    <a:p>
                      <a:pPr algn="l"/>
                      <a:r>
                        <a:rPr lang="fr-FR" b="0" dirty="0"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0" dirty="0"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0" dirty="0">
                          <a:latin typeface="Century Gothic" panose="020B0502020202020204" pitchFamily="34" charset="0"/>
                        </a:rPr>
                        <a:t>Statut</a:t>
                      </a:r>
                      <a:endParaRPr lang="fr-FR" b="0" dirty="0"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7247">
                <a:tc rowSpan="3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b="1" dirty="0"/>
                        <a:t>CI/CD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fr-FR" sz="1400" b="0" dirty="0">
                          <a:latin typeface="Century Gothic"/>
                        </a:rPr>
                        <a:t>Recherches sur les notions de bases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/>
                          <a:ea typeface="+mn-ea"/>
                          <a:cs typeface="Calibri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292344"/>
                  </a:ext>
                </a:extLst>
              </a:tr>
              <a:tr h="864256">
                <a:tc vMerge="1">
                  <a:txBody>
                    <a:bodyPr/>
                    <a:lstStyle/>
                    <a:p>
                      <a:pPr algn="l"/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fr-FR" sz="1400" b="0" dirty="0">
                          <a:latin typeface="Century Gothic"/>
                        </a:rPr>
                        <a:t>Simulation d'un projet en utilisant le gestionnaire de projet en utilisant </a:t>
                      </a:r>
                      <a:r>
                        <a:rPr lang="fr-FR" sz="1400" b="0" dirty="0" err="1">
                          <a:latin typeface="Century Gothic"/>
                        </a:rPr>
                        <a:t>gitlab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/>
                        </a:rPr>
                        <a:t>Fini</a:t>
                      </a:r>
                      <a:endParaRPr lang="fr-FR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2924689"/>
                  </a:ext>
                </a:extLst>
              </a:tr>
              <a:tr h="86425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fr-FR" sz="1400" b="0" dirty="0">
                          <a:latin typeface="Century Gothic"/>
                        </a:rPr>
                        <a:t>Installation de </a:t>
                      </a:r>
                      <a:r>
                        <a:rPr lang="fr-FR" sz="1400" b="0" dirty="0" err="1">
                          <a:latin typeface="Century Gothic"/>
                        </a:rPr>
                        <a:t>gitlab</a:t>
                      </a:r>
                      <a:r>
                        <a:rPr lang="fr-FR" sz="1400" b="0" dirty="0">
                          <a:latin typeface="Century Gothic"/>
                        </a:rPr>
                        <a:t> en </a:t>
                      </a:r>
                      <a:r>
                        <a:rPr lang="fr-FR" sz="1400" b="0" dirty="0" err="1">
                          <a:latin typeface="Century Gothic"/>
                        </a:rPr>
                        <a:t>auto-hébergement</a:t>
                      </a:r>
                      <a:r>
                        <a:rPr lang="fr-FR" sz="1400" b="0" dirty="0">
                          <a:latin typeface="Century Gothic"/>
                        </a:rPr>
                        <a:t> en utilisant docker et configuration l'authentification par LDAP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endParaRPr lang="fr-FR" sz="1400" b="0" dirty="0">
                        <a:solidFill>
                          <a:schemeClr val="tx1"/>
                        </a:solidFill>
                        <a:latin typeface="Century Gothic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6782083"/>
                  </a:ext>
                </a:extLst>
              </a:tr>
              <a:tr h="864256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b="1" dirty="0"/>
                        <a:t>Docker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fr-FR" sz="1400" b="0" dirty="0">
                          <a:latin typeface="Century Gothic"/>
                        </a:rPr>
                        <a:t>Notion de docker-compose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endParaRPr lang="fr-FR" sz="1400" b="0" dirty="0">
                        <a:solidFill>
                          <a:schemeClr val="tx1"/>
                        </a:solidFill>
                        <a:latin typeface="Century Gothic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04845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052536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9178</TotalTime>
  <Words>140</Words>
  <Application>Microsoft Office PowerPoint</Application>
  <PresentationFormat>Grand écran</PresentationFormat>
  <Paragraphs>47</Paragraphs>
  <Slides>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Thème Office</vt:lpstr>
      <vt:lpstr>RAPPORT DES TACHES DE LA SEMAINE DU 22/04 au 26/04  DE L’ANNEE 2024</vt:lpstr>
      <vt:lpstr>Tâches effectuées la semaine 22/04 au 26/04 2024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Grace Fanta KOUNOU</cp:lastModifiedBy>
  <cp:revision>316</cp:revision>
  <dcterms:created xsi:type="dcterms:W3CDTF">2023-01-20T11:01:55Z</dcterms:created>
  <dcterms:modified xsi:type="dcterms:W3CDTF">2024-04-27T17:14:24Z</dcterms:modified>
</cp:coreProperties>
</file>