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0" r:id="rId3"/>
    <p:sldId id="257" r:id="rId4"/>
    <p:sldId id="263" r:id="rId5"/>
    <p:sldId id="280" r:id="rId6"/>
    <p:sldId id="288" r:id="rId7"/>
    <p:sldId id="262" r:id="rId8"/>
    <p:sldId id="272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koumigornbu@gmail.com" initials="a" lastIdx="1" clrIdx="0">
    <p:extLst>
      <p:ext uri="{19B8F6BF-5375-455C-9EA6-DF929625EA0E}">
        <p15:presenceInfo xmlns:p15="http://schemas.microsoft.com/office/powerpoint/2012/main" userId="ee1ed487ac83d1d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333"/>
    <a:srgbClr val="F0781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400" autoAdjust="0"/>
  </p:normalViewPr>
  <p:slideViewPr>
    <p:cSldViewPr snapToGrid="0">
      <p:cViewPr varScale="1">
        <p:scale>
          <a:sx n="131" d="100"/>
          <a:sy n="131" d="100"/>
        </p:scale>
        <p:origin x="3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47FB5F94-C6F6-42E8-859F-FB2DB13A5934}"/>
    <pc:docChg chg="undo custSel addSld delSld modSld sldOrd">
      <pc:chgData name="akoumigornbu@gmail.com" userId="ee1ed487ac83d1d4" providerId="LiveId" clId="{47FB5F94-C6F6-42E8-859F-FB2DB13A5934}" dt="2023-12-23T14:18:38.296" v="2724" actId="1076"/>
      <pc:docMkLst>
        <pc:docMk/>
      </pc:docMkLst>
      <pc:sldChg chg="addSp modSp add mod">
        <pc:chgData name="akoumigornbu@gmail.com" userId="ee1ed487ac83d1d4" providerId="LiveId" clId="{47FB5F94-C6F6-42E8-859F-FB2DB13A5934}" dt="2023-12-22T10:18:57.379" v="50" actId="20577"/>
        <pc:sldMkLst>
          <pc:docMk/>
          <pc:sldMk cId="575535112" sldId="280"/>
        </pc:sldMkLst>
        <pc:spChg chg="add mod">
          <ac:chgData name="akoumigornbu@gmail.com" userId="ee1ed487ac83d1d4" providerId="LiveId" clId="{47FB5F94-C6F6-42E8-859F-FB2DB13A5934}" dt="2023-12-22T10:18:57.379" v="50" actId="20577"/>
          <ac:spMkLst>
            <pc:docMk/>
            <pc:sldMk cId="575535112" sldId="280"/>
            <ac:spMk id="7" creationId="{2FB02419-7AE9-44BB-B5B5-4EB377384186}"/>
          </ac:spMkLst>
        </pc:spChg>
      </pc:sldChg>
      <pc:sldChg chg="new del">
        <pc:chgData name="akoumigornbu@gmail.com" userId="ee1ed487ac83d1d4" providerId="LiveId" clId="{47FB5F94-C6F6-42E8-859F-FB2DB13A5934}" dt="2023-12-22T10:17:04.439" v="1" actId="47"/>
        <pc:sldMkLst>
          <pc:docMk/>
          <pc:sldMk cId="3713559017" sldId="280"/>
        </pc:sldMkLst>
      </pc:sldChg>
      <pc:sldChg chg="addSp delSp modSp add mod">
        <pc:chgData name="akoumigornbu@gmail.com" userId="ee1ed487ac83d1d4" providerId="LiveId" clId="{47FB5F94-C6F6-42E8-859F-FB2DB13A5934}" dt="2023-12-23T12:49:45.028" v="2479" actId="313"/>
        <pc:sldMkLst>
          <pc:docMk/>
          <pc:sldMk cId="3599995068" sldId="281"/>
        </pc:sldMkLst>
        <pc:spChg chg="del">
          <ac:chgData name="akoumigornbu@gmail.com" userId="ee1ed487ac83d1d4" providerId="LiveId" clId="{47FB5F94-C6F6-42E8-859F-FB2DB13A5934}" dt="2023-12-22T10:19:27.636" v="52" actId="478"/>
          <ac:spMkLst>
            <pc:docMk/>
            <pc:sldMk cId="3599995068" sldId="281"/>
            <ac:spMk id="7" creationId="{2FB02419-7AE9-44BB-B5B5-4EB377384186}"/>
          </ac:spMkLst>
        </pc:spChg>
        <pc:spChg chg="add del mod">
          <ac:chgData name="akoumigornbu@gmail.com" userId="ee1ed487ac83d1d4" providerId="LiveId" clId="{47FB5F94-C6F6-42E8-859F-FB2DB13A5934}" dt="2023-12-22T10:20:42.226" v="55" actId="478"/>
          <ac:spMkLst>
            <pc:docMk/>
            <pc:sldMk cId="3599995068" sldId="281"/>
            <ac:spMk id="8" creationId="{3468FD36-3AC6-466B-8ED9-0D66AE2181E6}"/>
          </ac:spMkLst>
        </pc:spChg>
        <pc:spChg chg="add mod">
          <ac:chgData name="akoumigornbu@gmail.com" userId="ee1ed487ac83d1d4" providerId="LiveId" clId="{47FB5F94-C6F6-42E8-859F-FB2DB13A5934}" dt="2023-12-22T10:22:11.127" v="161" actId="1076"/>
          <ac:spMkLst>
            <pc:docMk/>
            <pc:sldMk cId="3599995068" sldId="281"/>
            <ac:spMk id="9" creationId="{FE4AECC8-2073-45ED-99B7-1F255EB6FC8B}"/>
          </ac:spMkLst>
        </pc:spChg>
        <pc:spChg chg="mod">
          <ac:chgData name="akoumigornbu@gmail.com" userId="ee1ed487ac83d1d4" providerId="LiveId" clId="{47FB5F94-C6F6-42E8-859F-FB2DB13A5934}" dt="2023-12-23T12:49:45.028" v="2479" actId="313"/>
          <ac:spMkLst>
            <pc:docMk/>
            <pc:sldMk cId="3599995068" sldId="281"/>
            <ac:spMk id="11" creationId="{0C0509A1-F33F-422C-9571-0D51B23454CA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12" creationId="{BC3E57EC-CC91-4761-BC29-954A51E3AECA}"/>
          </ac:spMkLst>
        </pc:spChg>
        <pc:spChg chg="mod">
          <ac:chgData name="akoumigornbu@gmail.com" userId="ee1ed487ac83d1d4" providerId="LiveId" clId="{47FB5F94-C6F6-42E8-859F-FB2DB13A5934}" dt="2023-12-23T12:17:29.647" v="2384"/>
          <ac:spMkLst>
            <pc:docMk/>
            <pc:sldMk cId="3599995068" sldId="281"/>
            <ac:spMk id="14" creationId="{02E33D06-EE16-48B8-800C-52C3D4961200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15" creationId="{5218D12B-EA73-4410-B21C-6784CF8EE3FB}"/>
          </ac:spMkLst>
        </pc:spChg>
        <pc:spChg chg="mod">
          <ac:chgData name="akoumigornbu@gmail.com" userId="ee1ed487ac83d1d4" providerId="LiveId" clId="{47FB5F94-C6F6-42E8-859F-FB2DB13A5934}" dt="2023-12-23T12:17:23.620" v="2383" actId="20577"/>
          <ac:spMkLst>
            <pc:docMk/>
            <pc:sldMk cId="3599995068" sldId="281"/>
            <ac:spMk id="17" creationId="{CEE34895-064B-4F49-9E75-17ECD0EA1426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22" creationId="{53E3FFC1-0659-42E1-9271-0DA5EBDE6A50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25" creationId="{E7062D99-88D8-4DF1-B8F2-CEF9A26DBDFF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26" creationId="{3FE4F15F-36A7-4FD4-8034-39B3F7C0CE44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28" creationId="{CC9C738D-D662-4AC7-BA87-291180F99065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29" creationId="{C095000B-3A00-4521-AE1C-715A9D59480E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30" creationId="{AEF17349-DECE-4AF5-8D95-31B0D3BBC1EA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31" creationId="{49772A97-B511-4B76-B8C2-6220B69F7C34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32" creationId="{DBA53A6F-F641-42E6-B32E-9016E7D0B6D2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33" creationId="{CB11E0C2-36D4-4688-84BD-CCF676A0B26A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34" creationId="{259F1C13-52F2-4201-9622-846989DCEE8B}"/>
          </ac:spMkLst>
        </pc:spChg>
        <pc:grpChg chg="add mod">
          <ac:chgData name="akoumigornbu@gmail.com" userId="ee1ed487ac83d1d4" providerId="LiveId" clId="{47FB5F94-C6F6-42E8-859F-FB2DB13A5934}" dt="2023-12-23T12:25:04.017" v="2401" actId="1076"/>
          <ac:grpSpMkLst>
            <pc:docMk/>
            <pc:sldMk cId="3599995068" sldId="281"/>
            <ac:grpSpMk id="10" creationId="{71F12F9A-46AA-4017-8CC5-4096F3F88BB9}"/>
          </ac:grpSpMkLst>
        </pc:grpChg>
        <pc:grpChg chg="add del mod">
          <ac:chgData name="akoumigornbu@gmail.com" userId="ee1ed487ac83d1d4" providerId="LiveId" clId="{47FB5F94-C6F6-42E8-859F-FB2DB13A5934}" dt="2023-12-23T12:25:04.017" v="2401" actId="1076"/>
          <ac:grpSpMkLst>
            <pc:docMk/>
            <pc:sldMk cId="3599995068" sldId="281"/>
            <ac:grpSpMk id="13" creationId="{0CFCF20C-2F2B-4981-B802-503B18867F28}"/>
          </ac:grpSpMkLst>
        </pc:grpChg>
        <pc:grpChg chg="add del mod">
          <ac:chgData name="akoumigornbu@gmail.com" userId="ee1ed487ac83d1d4" providerId="LiveId" clId="{47FB5F94-C6F6-42E8-859F-FB2DB13A5934}" dt="2023-12-23T12:25:04.017" v="2401" actId="1076"/>
          <ac:grpSpMkLst>
            <pc:docMk/>
            <pc:sldMk cId="3599995068" sldId="281"/>
            <ac:grpSpMk id="16" creationId="{9A06DA21-DC82-47E5-B170-14826CD6BF6A}"/>
          </ac:grpSpMkLst>
        </pc:grpChg>
        <pc:grpChg chg="add del mod">
          <ac:chgData name="akoumigornbu@gmail.com" userId="ee1ed487ac83d1d4" providerId="LiveId" clId="{47FB5F94-C6F6-42E8-859F-FB2DB13A5934}" dt="2023-12-23T12:24:55.911" v="2400" actId="478"/>
          <ac:grpSpMkLst>
            <pc:docMk/>
            <pc:sldMk cId="3599995068" sldId="281"/>
            <ac:grpSpMk id="24" creationId="{5C75325C-045B-4727-AAD4-E8929069F704}"/>
          </ac:grpSpMkLst>
        </pc:grpChg>
        <pc:grpChg chg="add del mod">
          <ac:chgData name="akoumigornbu@gmail.com" userId="ee1ed487ac83d1d4" providerId="LiveId" clId="{47FB5F94-C6F6-42E8-859F-FB2DB13A5934}" dt="2023-12-22T10:26:16.993" v="166" actId="478"/>
          <ac:grpSpMkLst>
            <pc:docMk/>
            <pc:sldMk cId="3599995068" sldId="281"/>
            <ac:grpSpMk id="27" creationId="{E8B499A5-F85B-4757-B938-A4DE2956AA85}"/>
          </ac:grpSpMkLst>
        </pc:grpChg>
        <pc:picChg chg="add mod">
          <ac:chgData name="akoumigornbu@gmail.com" userId="ee1ed487ac83d1d4" providerId="LiveId" clId="{47FB5F94-C6F6-42E8-859F-FB2DB13A5934}" dt="2023-12-23T12:32:12.599" v="2447" actId="1036"/>
          <ac:picMkLst>
            <pc:docMk/>
            <pc:sldMk cId="3599995068" sldId="281"/>
            <ac:picMk id="3" creationId="{0AF4233C-1FE5-4C0D-88C8-8583F21D18AE}"/>
          </ac:picMkLst>
        </pc:picChg>
        <pc:picChg chg="add mod">
          <ac:chgData name="akoumigornbu@gmail.com" userId="ee1ed487ac83d1d4" providerId="LiveId" clId="{47FB5F94-C6F6-42E8-859F-FB2DB13A5934}" dt="2023-12-23T12:49:33.943" v="2478" actId="1038"/>
          <ac:picMkLst>
            <pc:docMk/>
            <pc:sldMk cId="3599995068" sldId="281"/>
            <ac:picMk id="5" creationId="{09C630EF-D6EB-4320-B653-1BCD8AF7C964}"/>
          </ac:picMkLst>
        </pc:picChg>
        <pc:picChg chg="add mod">
          <ac:chgData name="akoumigornbu@gmail.com" userId="ee1ed487ac83d1d4" providerId="LiveId" clId="{47FB5F94-C6F6-42E8-859F-FB2DB13A5934}" dt="2023-12-23T12:35:35.726" v="2464" actId="1038"/>
          <ac:picMkLst>
            <pc:docMk/>
            <pc:sldMk cId="3599995068" sldId="281"/>
            <ac:picMk id="35" creationId="{58E82940-AD40-4CB0-B7F1-2095801F7BC9}"/>
          </ac:picMkLst>
        </pc:picChg>
      </pc:sldChg>
      <pc:sldChg chg="addSp modSp add mod">
        <pc:chgData name="akoumigornbu@gmail.com" userId="ee1ed487ac83d1d4" providerId="LiveId" clId="{47FB5F94-C6F6-42E8-859F-FB2DB13A5934}" dt="2023-12-23T14:13:34.145" v="2709" actId="1035"/>
        <pc:sldMkLst>
          <pc:docMk/>
          <pc:sldMk cId="237179375" sldId="282"/>
        </pc:sldMkLst>
        <pc:spChg chg="add mod">
          <ac:chgData name="akoumigornbu@gmail.com" userId="ee1ed487ac83d1d4" providerId="LiveId" clId="{47FB5F94-C6F6-42E8-859F-FB2DB13A5934}" dt="2023-12-23T12:25:42.814" v="2430" actId="20577"/>
          <ac:spMkLst>
            <pc:docMk/>
            <pc:sldMk cId="237179375" sldId="282"/>
            <ac:spMk id="7" creationId="{0A566A15-DCAC-4DE9-BD56-00AF5FE543B6}"/>
          </ac:spMkLst>
        </pc:spChg>
        <pc:spChg chg="mod">
          <ac:chgData name="akoumigornbu@gmail.com" userId="ee1ed487ac83d1d4" providerId="LiveId" clId="{47FB5F94-C6F6-42E8-859F-FB2DB13A5934}" dt="2023-12-23T14:03:21.116" v="2627" actId="20577"/>
          <ac:spMkLst>
            <pc:docMk/>
            <pc:sldMk cId="237179375" sldId="282"/>
            <ac:spMk id="9" creationId="{A2811F65-7A0F-49D3-9C7A-385984376EE3}"/>
          </ac:spMkLst>
        </pc:spChg>
        <pc:spChg chg="mod">
          <ac:chgData name="akoumigornbu@gmail.com" userId="ee1ed487ac83d1d4" providerId="LiveId" clId="{47FB5F94-C6F6-42E8-859F-FB2DB13A5934}" dt="2023-12-23T12:25:53.485" v="2431"/>
          <ac:spMkLst>
            <pc:docMk/>
            <pc:sldMk cId="237179375" sldId="282"/>
            <ac:spMk id="10" creationId="{A633F6B6-C230-4CEB-B5B9-8BFEB686EFC3}"/>
          </ac:spMkLst>
        </pc:spChg>
        <pc:spChg chg="mod">
          <ac:chgData name="akoumigornbu@gmail.com" userId="ee1ed487ac83d1d4" providerId="LiveId" clId="{47FB5F94-C6F6-42E8-859F-FB2DB13A5934}" dt="2023-12-23T14:11:27.842" v="2699" actId="20577"/>
          <ac:spMkLst>
            <pc:docMk/>
            <pc:sldMk cId="237179375" sldId="282"/>
            <ac:spMk id="12" creationId="{7F032726-3205-4EB1-A8B0-642B30E38718}"/>
          </ac:spMkLst>
        </pc:spChg>
        <pc:spChg chg="mod">
          <ac:chgData name="akoumigornbu@gmail.com" userId="ee1ed487ac83d1d4" providerId="LiveId" clId="{47FB5F94-C6F6-42E8-859F-FB2DB13A5934}" dt="2023-12-23T12:25:53.485" v="2431"/>
          <ac:spMkLst>
            <pc:docMk/>
            <pc:sldMk cId="237179375" sldId="282"/>
            <ac:spMk id="13" creationId="{212BE79D-2826-4507-8F06-C719C0622606}"/>
          </ac:spMkLst>
        </pc:spChg>
        <pc:spChg chg="mod">
          <ac:chgData name="akoumigornbu@gmail.com" userId="ee1ed487ac83d1d4" providerId="LiveId" clId="{47FB5F94-C6F6-42E8-859F-FB2DB13A5934}" dt="2023-12-23T14:04:16.932" v="2632" actId="20577"/>
          <ac:spMkLst>
            <pc:docMk/>
            <pc:sldMk cId="237179375" sldId="282"/>
            <ac:spMk id="15" creationId="{0B5E0D0F-FCE0-4E3B-8DB0-B5B8C5080375}"/>
          </ac:spMkLst>
        </pc:spChg>
        <pc:spChg chg="mod">
          <ac:chgData name="akoumigornbu@gmail.com" userId="ee1ed487ac83d1d4" providerId="LiveId" clId="{47FB5F94-C6F6-42E8-859F-FB2DB13A5934}" dt="2023-12-23T12:25:53.485" v="2431"/>
          <ac:spMkLst>
            <pc:docMk/>
            <pc:sldMk cId="237179375" sldId="282"/>
            <ac:spMk id="16" creationId="{A2095B71-C45B-48E7-B890-1F0F398E3470}"/>
          </ac:spMkLst>
        </pc:spChg>
        <pc:grpChg chg="add mod">
          <ac:chgData name="akoumigornbu@gmail.com" userId="ee1ed487ac83d1d4" providerId="LiveId" clId="{47FB5F94-C6F6-42E8-859F-FB2DB13A5934}" dt="2023-12-23T14:03:28.464" v="2628" actId="1076"/>
          <ac:grpSpMkLst>
            <pc:docMk/>
            <pc:sldMk cId="237179375" sldId="282"/>
            <ac:grpSpMk id="8" creationId="{4E88D61C-9972-4D4E-8A9D-133CCB5DDD26}"/>
          </ac:grpSpMkLst>
        </pc:grpChg>
        <pc:grpChg chg="add mod">
          <ac:chgData name="akoumigornbu@gmail.com" userId="ee1ed487ac83d1d4" providerId="LiveId" clId="{47FB5F94-C6F6-42E8-859F-FB2DB13A5934}" dt="2023-12-23T14:03:33.190" v="2629" actId="1076"/>
          <ac:grpSpMkLst>
            <pc:docMk/>
            <pc:sldMk cId="237179375" sldId="282"/>
            <ac:grpSpMk id="11" creationId="{7FECC11B-13E9-4599-8917-9BDFA6CF68C7}"/>
          </ac:grpSpMkLst>
        </pc:grpChg>
        <pc:grpChg chg="add mod">
          <ac:chgData name="akoumigornbu@gmail.com" userId="ee1ed487ac83d1d4" providerId="LiveId" clId="{47FB5F94-C6F6-42E8-859F-FB2DB13A5934}" dt="2023-12-23T14:03:36.953" v="2630" actId="1076"/>
          <ac:grpSpMkLst>
            <pc:docMk/>
            <pc:sldMk cId="237179375" sldId="282"/>
            <ac:grpSpMk id="14" creationId="{C447905A-A1FA-4DC9-8445-9620857C59BF}"/>
          </ac:grpSpMkLst>
        </pc:grpChg>
        <pc:picChg chg="add mod">
          <ac:chgData name="akoumigornbu@gmail.com" userId="ee1ed487ac83d1d4" providerId="LiveId" clId="{47FB5F94-C6F6-42E8-859F-FB2DB13A5934}" dt="2023-12-23T14:10:30.731" v="2646" actId="1076"/>
          <ac:picMkLst>
            <pc:docMk/>
            <pc:sldMk cId="237179375" sldId="282"/>
            <ac:picMk id="3" creationId="{A7D644DB-7C64-4C8D-8306-FE8019F3C55B}"/>
          </ac:picMkLst>
        </pc:picChg>
        <pc:picChg chg="add mod">
          <ac:chgData name="akoumigornbu@gmail.com" userId="ee1ed487ac83d1d4" providerId="LiveId" clId="{47FB5F94-C6F6-42E8-859F-FB2DB13A5934}" dt="2023-12-23T14:10:12.758" v="2645" actId="1036"/>
          <ac:picMkLst>
            <pc:docMk/>
            <pc:sldMk cId="237179375" sldId="282"/>
            <ac:picMk id="5" creationId="{232BDFA2-CB6B-41F9-8F3E-C7A39CB70EBA}"/>
          </ac:picMkLst>
        </pc:picChg>
        <pc:picChg chg="add mod">
          <ac:chgData name="akoumigornbu@gmail.com" userId="ee1ed487ac83d1d4" providerId="LiveId" clId="{47FB5F94-C6F6-42E8-859F-FB2DB13A5934}" dt="2023-12-23T14:13:34.145" v="2709" actId="1035"/>
          <ac:picMkLst>
            <pc:docMk/>
            <pc:sldMk cId="237179375" sldId="282"/>
            <ac:picMk id="17" creationId="{CBD81FE0-7332-473F-BC76-48C7758FF8F3}"/>
          </ac:picMkLst>
        </pc:picChg>
      </pc:sldChg>
      <pc:sldChg chg="addSp modSp add mod">
        <pc:chgData name="akoumigornbu@gmail.com" userId="ee1ed487ac83d1d4" providerId="LiveId" clId="{47FB5F94-C6F6-42E8-859F-FB2DB13A5934}" dt="2023-12-23T11:49:43.373" v="2362" actId="1076"/>
        <pc:sldMkLst>
          <pc:docMk/>
          <pc:sldMk cId="2445360555" sldId="283"/>
        </pc:sldMkLst>
        <pc:spChg chg="add mod">
          <ac:chgData name="akoumigornbu@gmail.com" userId="ee1ed487ac83d1d4" providerId="LiveId" clId="{47FB5F94-C6F6-42E8-859F-FB2DB13A5934}" dt="2023-12-23T11:49:43.373" v="2362" actId="1076"/>
          <ac:spMkLst>
            <pc:docMk/>
            <pc:sldMk cId="2445360555" sldId="283"/>
            <ac:spMk id="7" creationId="{E1C623B6-5B5B-4BC5-BE17-2622829A498D}"/>
          </ac:spMkLst>
        </pc:spChg>
      </pc:sldChg>
      <pc:sldChg chg="addSp modSp add mod ord">
        <pc:chgData name="akoumigornbu@gmail.com" userId="ee1ed487ac83d1d4" providerId="LiveId" clId="{47FB5F94-C6F6-42E8-859F-FB2DB13A5934}" dt="2023-12-23T11:54:34.910" v="2378" actId="113"/>
        <pc:sldMkLst>
          <pc:docMk/>
          <pc:sldMk cId="4099350204" sldId="284"/>
        </pc:sldMkLst>
        <pc:spChg chg="add mod">
          <ac:chgData name="akoumigornbu@gmail.com" userId="ee1ed487ac83d1d4" providerId="LiveId" clId="{47FB5F94-C6F6-42E8-859F-FB2DB13A5934}" dt="2023-12-23T11:54:27.463" v="2377" actId="1076"/>
          <ac:spMkLst>
            <pc:docMk/>
            <pc:sldMk cId="4099350204" sldId="284"/>
            <ac:spMk id="2" creationId="{0468DEAF-6D4B-4FD1-9207-AA0BFABB3E73}"/>
          </ac:spMkLst>
        </pc:spChg>
        <pc:spChg chg="add mod">
          <ac:chgData name="akoumigornbu@gmail.com" userId="ee1ed487ac83d1d4" providerId="LiveId" clId="{47FB5F94-C6F6-42E8-859F-FB2DB13A5934}" dt="2023-12-23T11:54:34.910" v="2378" actId="113"/>
          <ac:spMkLst>
            <pc:docMk/>
            <pc:sldMk cId="4099350204" sldId="284"/>
            <ac:spMk id="3" creationId="{4639D03D-08DC-470E-AEB8-97159443FBB1}"/>
          </ac:spMkLst>
        </pc:spChg>
        <pc:spChg chg="add mod">
          <ac:chgData name="akoumigornbu@gmail.com" userId="ee1ed487ac83d1d4" providerId="LiveId" clId="{47FB5F94-C6F6-42E8-859F-FB2DB13A5934}" dt="2023-12-23T11:05:59.209" v="801" actId="20577"/>
          <ac:spMkLst>
            <pc:docMk/>
            <pc:sldMk cId="4099350204" sldId="284"/>
            <ac:spMk id="9" creationId="{091D585A-203E-41A1-9297-DD4BDBCDAF32}"/>
          </ac:spMkLst>
        </pc:spChg>
      </pc:sldChg>
      <pc:sldChg chg="addSp delSp modSp add mod">
        <pc:chgData name="akoumigornbu@gmail.com" userId="ee1ed487ac83d1d4" providerId="LiveId" clId="{47FB5F94-C6F6-42E8-859F-FB2DB13A5934}" dt="2023-12-23T14:18:38.296" v="2724" actId="1076"/>
        <pc:sldMkLst>
          <pc:docMk/>
          <pc:sldMk cId="2620011683" sldId="285"/>
        </pc:sldMkLst>
        <pc:spChg chg="add mod">
          <ac:chgData name="akoumigornbu@gmail.com" userId="ee1ed487ac83d1d4" providerId="LiveId" clId="{47FB5F94-C6F6-42E8-859F-FB2DB13A5934}" dt="2023-12-23T11:25:36.947" v="1586" actId="1076"/>
          <ac:spMkLst>
            <pc:docMk/>
            <pc:sldMk cId="2620011683" sldId="285"/>
            <ac:spMk id="2" creationId="{CB8AA9A9-3838-4DB4-94F7-B6C8FFF6A4FF}"/>
          </ac:spMkLst>
        </pc:spChg>
        <pc:spChg chg="add mod">
          <ac:chgData name="akoumigornbu@gmail.com" userId="ee1ed487ac83d1d4" providerId="LiveId" clId="{47FB5F94-C6F6-42E8-859F-FB2DB13A5934}" dt="2023-12-23T11:25:30.321" v="1584" actId="1076"/>
          <ac:spMkLst>
            <pc:docMk/>
            <pc:sldMk cId="2620011683" sldId="285"/>
            <ac:spMk id="3" creationId="{38FC9F0B-C8BB-4F64-A500-1331053FC340}"/>
          </ac:spMkLst>
        </pc:spChg>
        <pc:spChg chg="add mod">
          <ac:chgData name="akoumigornbu@gmail.com" userId="ee1ed487ac83d1d4" providerId="LiveId" clId="{47FB5F94-C6F6-42E8-859F-FB2DB13A5934}" dt="2023-12-23T11:07:15.305" v="802"/>
          <ac:spMkLst>
            <pc:docMk/>
            <pc:sldMk cId="2620011683" sldId="285"/>
            <ac:spMk id="7" creationId="{7688E0B9-4AF1-4BB6-8BF8-BA0A856A5340}"/>
          </ac:spMkLst>
        </pc:spChg>
        <pc:spChg chg="mod">
          <ac:chgData name="akoumigornbu@gmail.com" userId="ee1ed487ac83d1d4" providerId="LiveId" clId="{47FB5F94-C6F6-42E8-859F-FB2DB13A5934}" dt="2023-12-23T11:25:18.304" v="1582" actId="122"/>
          <ac:spMkLst>
            <pc:docMk/>
            <pc:sldMk cId="2620011683" sldId="285"/>
            <ac:spMk id="9" creationId="{CC1B5F2D-F8C1-45E6-99BD-A5D9EDD70AC9}"/>
          </ac:spMkLst>
        </pc:spChg>
        <pc:spChg chg="mod">
          <ac:chgData name="akoumigornbu@gmail.com" userId="ee1ed487ac83d1d4" providerId="LiveId" clId="{47FB5F94-C6F6-42E8-859F-FB2DB13A5934}" dt="2023-12-23T11:25:18.304" v="1582" actId="122"/>
          <ac:spMkLst>
            <pc:docMk/>
            <pc:sldMk cId="2620011683" sldId="285"/>
            <ac:spMk id="10" creationId="{EB4D644E-75E8-4C64-B983-671A6A90EF21}"/>
          </ac:spMkLst>
        </pc:spChg>
        <pc:spChg chg="mod">
          <ac:chgData name="akoumigornbu@gmail.com" userId="ee1ed487ac83d1d4" providerId="LiveId" clId="{47FB5F94-C6F6-42E8-859F-FB2DB13A5934}" dt="2023-12-23T11:25:18.304" v="1582" actId="122"/>
          <ac:spMkLst>
            <pc:docMk/>
            <pc:sldMk cId="2620011683" sldId="285"/>
            <ac:spMk id="12" creationId="{7961E672-22FA-4D87-9D97-D47D596BE11E}"/>
          </ac:spMkLst>
        </pc:spChg>
        <pc:spChg chg="mod">
          <ac:chgData name="akoumigornbu@gmail.com" userId="ee1ed487ac83d1d4" providerId="LiveId" clId="{47FB5F94-C6F6-42E8-859F-FB2DB13A5934}" dt="2023-12-23T11:25:18.304" v="1582" actId="122"/>
          <ac:spMkLst>
            <pc:docMk/>
            <pc:sldMk cId="2620011683" sldId="285"/>
            <ac:spMk id="13" creationId="{5C80844C-BFE7-480F-9D9E-C8E0BAC6CC2F}"/>
          </ac:spMkLst>
        </pc:spChg>
        <pc:spChg chg="mod">
          <ac:chgData name="akoumigornbu@gmail.com" userId="ee1ed487ac83d1d4" providerId="LiveId" clId="{47FB5F94-C6F6-42E8-859F-FB2DB13A5934}" dt="2023-12-23T11:07:30.955" v="803"/>
          <ac:spMkLst>
            <pc:docMk/>
            <pc:sldMk cId="2620011683" sldId="285"/>
            <ac:spMk id="15" creationId="{FD08B3CD-F430-47EC-97DA-47BF1C9FAB18}"/>
          </ac:spMkLst>
        </pc:spChg>
        <pc:spChg chg="mod">
          <ac:chgData name="akoumigornbu@gmail.com" userId="ee1ed487ac83d1d4" providerId="LiveId" clId="{47FB5F94-C6F6-42E8-859F-FB2DB13A5934}" dt="2023-12-23T11:07:30.955" v="803"/>
          <ac:spMkLst>
            <pc:docMk/>
            <pc:sldMk cId="2620011683" sldId="285"/>
            <ac:spMk id="16" creationId="{281F5117-5A7B-4F66-8586-AC90C0CC3D38}"/>
          </ac:spMkLst>
        </pc:spChg>
        <pc:spChg chg="mod">
          <ac:chgData name="akoumigornbu@gmail.com" userId="ee1ed487ac83d1d4" providerId="LiveId" clId="{47FB5F94-C6F6-42E8-859F-FB2DB13A5934}" dt="2023-12-23T11:07:30.955" v="803"/>
          <ac:spMkLst>
            <pc:docMk/>
            <pc:sldMk cId="2620011683" sldId="285"/>
            <ac:spMk id="22" creationId="{B467FC9A-F8BF-4E1D-943A-73F6BE1DF991}"/>
          </ac:spMkLst>
        </pc:spChg>
        <pc:spChg chg="mod">
          <ac:chgData name="akoumigornbu@gmail.com" userId="ee1ed487ac83d1d4" providerId="LiveId" clId="{47FB5F94-C6F6-42E8-859F-FB2DB13A5934}" dt="2023-12-23T11:07:30.955" v="803"/>
          <ac:spMkLst>
            <pc:docMk/>
            <pc:sldMk cId="2620011683" sldId="285"/>
            <ac:spMk id="24" creationId="{EAF29E5D-1F94-4084-8D3A-E1907DA88674}"/>
          </ac:spMkLst>
        </pc:spChg>
        <pc:grpChg chg="add mod">
          <ac:chgData name="akoumigornbu@gmail.com" userId="ee1ed487ac83d1d4" providerId="LiveId" clId="{47FB5F94-C6F6-42E8-859F-FB2DB13A5934}" dt="2023-12-23T11:25:26.237" v="1583" actId="1076"/>
          <ac:grpSpMkLst>
            <pc:docMk/>
            <pc:sldMk cId="2620011683" sldId="285"/>
            <ac:grpSpMk id="8" creationId="{77EE0BF5-078D-485C-8520-839F1349C24B}"/>
          </ac:grpSpMkLst>
        </pc:grpChg>
        <pc:grpChg chg="add mod">
          <ac:chgData name="akoumigornbu@gmail.com" userId="ee1ed487ac83d1d4" providerId="LiveId" clId="{47FB5F94-C6F6-42E8-859F-FB2DB13A5934}" dt="2023-12-23T11:25:33.717" v="1585" actId="1076"/>
          <ac:grpSpMkLst>
            <pc:docMk/>
            <pc:sldMk cId="2620011683" sldId="285"/>
            <ac:grpSpMk id="11" creationId="{2C6FE42C-F2BD-452B-92A2-74EDC54CCF94}"/>
          </ac:grpSpMkLst>
        </pc:grpChg>
        <pc:grpChg chg="add del mod">
          <ac:chgData name="akoumigornbu@gmail.com" userId="ee1ed487ac83d1d4" providerId="LiveId" clId="{47FB5F94-C6F6-42E8-859F-FB2DB13A5934}" dt="2023-12-23T11:07:44.208" v="805" actId="478"/>
          <ac:grpSpMkLst>
            <pc:docMk/>
            <pc:sldMk cId="2620011683" sldId="285"/>
            <ac:grpSpMk id="14" creationId="{54A54195-0521-4304-B6EF-65E16E81045E}"/>
          </ac:grpSpMkLst>
        </pc:grpChg>
        <pc:grpChg chg="add del mod">
          <ac:chgData name="akoumigornbu@gmail.com" userId="ee1ed487ac83d1d4" providerId="LiveId" clId="{47FB5F94-C6F6-42E8-859F-FB2DB13A5934}" dt="2023-12-23T11:07:41.425" v="804" actId="478"/>
          <ac:grpSpMkLst>
            <pc:docMk/>
            <pc:sldMk cId="2620011683" sldId="285"/>
            <ac:grpSpMk id="17" creationId="{E3A6A910-0579-465C-A914-4865A85D90F2}"/>
          </ac:grpSpMkLst>
        </pc:grpChg>
        <pc:picChg chg="add mod">
          <ac:chgData name="akoumigornbu@gmail.com" userId="ee1ed487ac83d1d4" providerId="LiveId" clId="{47FB5F94-C6F6-42E8-859F-FB2DB13A5934}" dt="2023-12-23T14:17:12.494" v="2716" actId="1076"/>
          <ac:picMkLst>
            <pc:docMk/>
            <pc:sldMk cId="2620011683" sldId="285"/>
            <ac:picMk id="5" creationId="{10367DE4-F997-465E-A19F-9C50E7134AF5}"/>
          </ac:picMkLst>
        </pc:picChg>
        <pc:picChg chg="add del mod">
          <ac:chgData name="akoumigornbu@gmail.com" userId="ee1ed487ac83d1d4" providerId="LiveId" clId="{47FB5F94-C6F6-42E8-859F-FB2DB13A5934}" dt="2023-12-23T14:17:20.775" v="2719" actId="478"/>
          <ac:picMkLst>
            <pc:docMk/>
            <pc:sldMk cId="2620011683" sldId="285"/>
            <ac:picMk id="25" creationId="{6C99C348-7E07-484A-8CB9-49D2731066E9}"/>
          </ac:picMkLst>
        </pc:picChg>
        <pc:picChg chg="add mod">
          <ac:chgData name="akoumigornbu@gmail.com" userId="ee1ed487ac83d1d4" providerId="LiveId" clId="{47FB5F94-C6F6-42E8-859F-FB2DB13A5934}" dt="2023-12-23T14:18:38.296" v="2724" actId="1076"/>
          <ac:picMkLst>
            <pc:docMk/>
            <pc:sldMk cId="2620011683" sldId="285"/>
            <ac:picMk id="27" creationId="{57387A0C-7CF9-419B-8D7A-5ECD26FB90F4}"/>
          </ac:picMkLst>
        </pc:picChg>
      </pc:sldChg>
      <pc:sldChg chg="addSp modSp add mod">
        <pc:chgData name="akoumigornbu@gmail.com" userId="ee1ed487ac83d1d4" providerId="LiveId" clId="{47FB5F94-C6F6-42E8-859F-FB2DB13A5934}" dt="2023-12-23T11:17:17.817" v="1409" actId="20577"/>
        <pc:sldMkLst>
          <pc:docMk/>
          <pc:sldMk cId="2273696257" sldId="286"/>
        </pc:sldMkLst>
        <pc:spChg chg="add mod">
          <ac:chgData name="akoumigornbu@gmail.com" userId="ee1ed487ac83d1d4" providerId="LiveId" clId="{47FB5F94-C6F6-42E8-859F-FB2DB13A5934}" dt="2023-12-23T11:17:17.817" v="1409" actId="20577"/>
          <ac:spMkLst>
            <pc:docMk/>
            <pc:sldMk cId="2273696257" sldId="286"/>
            <ac:spMk id="7" creationId="{50F429F1-6357-446D-85ED-7E7CF8B2B108}"/>
          </ac:spMkLst>
        </pc:spChg>
      </pc:sldChg>
      <pc:sldChg chg="addSp delSp modSp add mod">
        <pc:chgData name="akoumigornbu@gmail.com" userId="ee1ed487ac83d1d4" providerId="LiveId" clId="{47FB5F94-C6F6-42E8-859F-FB2DB13A5934}" dt="2023-12-23T11:52:46.773" v="2373" actId="552"/>
        <pc:sldMkLst>
          <pc:docMk/>
          <pc:sldMk cId="4044198317" sldId="287"/>
        </pc:sldMkLst>
        <pc:spChg chg="add mod">
          <ac:chgData name="akoumigornbu@gmail.com" userId="ee1ed487ac83d1d4" providerId="LiveId" clId="{47FB5F94-C6F6-42E8-859F-FB2DB13A5934}" dt="2023-12-23T11:52:21.403" v="2372" actId="552"/>
          <ac:spMkLst>
            <pc:docMk/>
            <pc:sldMk cId="4044198317" sldId="287"/>
            <ac:spMk id="2" creationId="{65EEFD5F-A2E1-4AB4-ACC2-FACE8B70558B}"/>
          </ac:spMkLst>
        </pc:spChg>
        <pc:spChg chg="add mod">
          <ac:chgData name="akoumigornbu@gmail.com" userId="ee1ed487ac83d1d4" providerId="LiveId" clId="{47FB5F94-C6F6-42E8-859F-FB2DB13A5934}" dt="2023-12-23T11:52:21.403" v="2372" actId="552"/>
          <ac:spMkLst>
            <pc:docMk/>
            <pc:sldMk cId="4044198317" sldId="287"/>
            <ac:spMk id="3" creationId="{06CBBCC4-589F-4DA4-8DE0-05F77D1818E9}"/>
          </ac:spMkLst>
        </pc:spChg>
        <pc:spChg chg="add mod">
          <ac:chgData name="akoumigornbu@gmail.com" userId="ee1ed487ac83d1d4" providerId="LiveId" clId="{47FB5F94-C6F6-42E8-859F-FB2DB13A5934}" dt="2023-12-23T11:52:46.773" v="2373" actId="552"/>
          <ac:spMkLst>
            <pc:docMk/>
            <pc:sldMk cId="4044198317" sldId="287"/>
            <ac:spMk id="4" creationId="{A71388CE-9D9D-41EA-B129-D03342444BFD}"/>
          </ac:spMkLst>
        </pc:spChg>
        <pc:spChg chg="add mod">
          <ac:chgData name="akoumigornbu@gmail.com" userId="ee1ed487ac83d1d4" providerId="LiveId" clId="{47FB5F94-C6F6-42E8-859F-FB2DB13A5934}" dt="2023-12-23T11:52:46.773" v="2373" actId="552"/>
          <ac:spMkLst>
            <pc:docMk/>
            <pc:sldMk cId="4044198317" sldId="287"/>
            <ac:spMk id="5" creationId="{20728E48-A1FC-4854-9CB9-E0918AA6CFAA}"/>
          </ac:spMkLst>
        </pc:spChg>
        <pc:spChg chg="add mod">
          <ac:chgData name="akoumigornbu@gmail.com" userId="ee1ed487ac83d1d4" providerId="LiveId" clId="{47FB5F94-C6F6-42E8-859F-FB2DB13A5934}" dt="2023-12-23T11:52:03.402" v="2371" actId="552"/>
          <ac:spMkLst>
            <pc:docMk/>
            <pc:sldMk cId="4044198317" sldId="287"/>
            <ac:spMk id="6" creationId="{1FB33731-152C-4548-AE6E-36AEFF31738C}"/>
          </ac:spMkLst>
        </pc:spChg>
        <pc:spChg chg="add mod">
          <ac:chgData name="akoumigornbu@gmail.com" userId="ee1ed487ac83d1d4" providerId="LiveId" clId="{47FB5F94-C6F6-42E8-859F-FB2DB13A5934}" dt="2023-12-23T11:27:20.703" v="1650" actId="1076"/>
          <ac:spMkLst>
            <pc:docMk/>
            <pc:sldMk cId="4044198317" sldId="287"/>
            <ac:spMk id="7" creationId="{1BB0B827-E014-46D0-98DE-84924E1F2676}"/>
          </ac:spMkLst>
        </pc:spChg>
        <pc:spChg chg="mod">
          <ac:chgData name="akoumigornbu@gmail.com" userId="ee1ed487ac83d1d4" providerId="LiveId" clId="{47FB5F94-C6F6-42E8-859F-FB2DB13A5934}" dt="2023-12-23T11:27:52.639" v="1703" actId="20577"/>
          <ac:spMkLst>
            <pc:docMk/>
            <pc:sldMk cId="4044198317" sldId="287"/>
            <ac:spMk id="9" creationId="{E6BFDC8E-1DE3-4805-BC55-CD416F07294F}"/>
          </ac:spMkLst>
        </pc:spChg>
        <pc:spChg chg="mod">
          <ac:chgData name="akoumigornbu@gmail.com" userId="ee1ed487ac83d1d4" providerId="LiveId" clId="{47FB5F94-C6F6-42E8-859F-FB2DB13A5934}" dt="2023-12-23T11:26:07.150" v="1588"/>
          <ac:spMkLst>
            <pc:docMk/>
            <pc:sldMk cId="4044198317" sldId="287"/>
            <ac:spMk id="10" creationId="{BA28E6E7-43E0-4127-B2BC-F34476732684}"/>
          </ac:spMkLst>
        </pc:spChg>
        <pc:spChg chg="mod">
          <ac:chgData name="akoumigornbu@gmail.com" userId="ee1ed487ac83d1d4" providerId="LiveId" clId="{47FB5F94-C6F6-42E8-859F-FB2DB13A5934}" dt="2023-12-23T11:26:07.150" v="1588"/>
          <ac:spMkLst>
            <pc:docMk/>
            <pc:sldMk cId="4044198317" sldId="287"/>
            <ac:spMk id="12" creationId="{767EBF87-92CB-4471-8BE8-39169465AD91}"/>
          </ac:spMkLst>
        </pc:spChg>
        <pc:spChg chg="mod">
          <ac:chgData name="akoumigornbu@gmail.com" userId="ee1ed487ac83d1d4" providerId="LiveId" clId="{47FB5F94-C6F6-42E8-859F-FB2DB13A5934}" dt="2023-12-23T11:26:07.150" v="1588"/>
          <ac:spMkLst>
            <pc:docMk/>
            <pc:sldMk cId="4044198317" sldId="287"/>
            <ac:spMk id="13" creationId="{5FD894B6-EC7F-437B-9B55-84D1F231FCBB}"/>
          </ac:spMkLst>
        </pc:spChg>
        <pc:spChg chg="mod">
          <ac:chgData name="akoumigornbu@gmail.com" userId="ee1ed487ac83d1d4" providerId="LiveId" clId="{47FB5F94-C6F6-42E8-859F-FB2DB13A5934}" dt="2023-12-23T11:26:07.150" v="1588"/>
          <ac:spMkLst>
            <pc:docMk/>
            <pc:sldMk cId="4044198317" sldId="287"/>
            <ac:spMk id="15" creationId="{50D0E080-382F-4541-B04F-255DD68BF0E1}"/>
          </ac:spMkLst>
        </pc:spChg>
        <pc:spChg chg="mod">
          <ac:chgData name="akoumigornbu@gmail.com" userId="ee1ed487ac83d1d4" providerId="LiveId" clId="{47FB5F94-C6F6-42E8-859F-FB2DB13A5934}" dt="2023-12-23T11:26:07.150" v="1588"/>
          <ac:spMkLst>
            <pc:docMk/>
            <pc:sldMk cId="4044198317" sldId="287"/>
            <ac:spMk id="16" creationId="{D67C9C9E-EF89-42CE-9C0C-EE491DE64180}"/>
          </ac:spMkLst>
        </pc:spChg>
        <pc:spChg chg="mod">
          <ac:chgData name="akoumigornbu@gmail.com" userId="ee1ed487ac83d1d4" providerId="LiveId" clId="{47FB5F94-C6F6-42E8-859F-FB2DB13A5934}" dt="2023-12-23T11:26:07.150" v="1588"/>
          <ac:spMkLst>
            <pc:docMk/>
            <pc:sldMk cId="4044198317" sldId="287"/>
            <ac:spMk id="22" creationId="{CCFFBE56-7396-4BF9-A923-F4CDCF403CEC}"/>
          </ac:spMkLst>
        </pc:spChg>
        <pc:spChg chg="mod">
          <ac:chgData name="akoumigornbu@gmail.com" userId="ee1ed487ac83d1d4" providerId="LiveId" clId="{47FB5F94-C6F6-42E8-859F-FB2DB13A5934}" dt="2023-12-23T11:26:07.150" v="1588"/>
          <ac:spMkLst>
            <pc:docMk/>
            <pc:sldMk cId="4044198317" sldId="287"/>
            <ac:spMk id="24" creationId="{0193DFC2-F6CB-45D6-A25B-F089FDE2DE42}"/>
          </ac:spMkLst>
        </pc:spChg>
        <pc:spChg chg="mod">
          <ac:chgData name="akoumigornbu@gmail.com" userId="ee1ed487ac83d1d4" providerId="LiveId" clId="{47FB5F94-C6F6-42E8-859F-FB2DB13A5934}" dt="2023-12-23T11:28:44.394" v="1707"/>
          <ac:spMkLst>
            <pc:docMk/>
            <pc:sldMk cId="4044198317" sldId="287"/>
            <ac:spMk id="26" creationId="{7094363E-B085-4011-AC9C-7C61444BD53A}"/>
          </ac:spMkLst>
        </pc:spChg>
        <pc:spChg chg="mod">
          <ac:chgData name="akoumigornbu@gmail.com" userId="ee1ed487ac83d1d4" providerId="LiveId" clId="{47FB5F94-C6F6-42E8-859F-FB2DB13A5934}" dt="2023-12-23T11:28:44.394" v="1707"/>
          <ac:spMkLst>
            <pc:docMk/>
            <pc:sldMk cId="4044198317" sldId="287"/>
            <ac:spMk id="29" creationId="{091BBFEC-420A-48B7-AC8F-CC60F6F68799}"/>
          </ac:spMkLst>
        </pc:spChg>
        <pc:spChg chg="mod">
          <ac:chgData name="akoumigornbu@gmail.com" userId="ee1ed487ac83d1d4" providerId="LiveId" clId="{47FB5F94-C6F6-42E8-859F-FB2DB13A5934}" dt="2023-12-23T11:34:26.350" v="1922" actId="1076"/>
          <ac:spMkLst>
            <pc:docMk/>
            <pc:sldMk cId="4044198317" sldId="287"/>
            <ac:spMk id="30" creationId="{7D51E861-D0F9-4998-BB55-F6CABE16FDDA}"/>
          </ac:spMkLst>
        </pc:spChg>
        <pc:spChg chg="mod">
          <ac:chgData name="akoumigornbu@gmail.com" userId="ee1ed487ac83d1d4" providerId="LiveId" clId="{47FB5F94-C6F6-42E8-859F-FB2DB13A5934}" dt="2023-12-23T11:28:44.394" v="1707"/>
          <ac:spMkLst>
            <pc:docMk/>
            <pc:sldMk cId="4044198317" sldId="287"/>
            <ac:spMk id="31" creationId="{3BDA5CC6-6FE5-4436-8C35-0DCEAFAF162D}"/>
          </ac:spMkLst>
        </pc:spChg>
        <pc:spChg chg="mod">
          <ac:chgData name="akoumigornbu@gmail.com" userId="ee1ed487ac83d1d4" providerId="LiveId" clId="{47FB5F94-C6F6-42E8-859F-FB2DB13A5934}" dt="2023-12-23T11:30:43.258" v="1747"/>
          <ac:spMkLst>
            <pc:docMk/>
            <pc:sldMk cId="4044198317" sldId="287"/>
            <ac:spMk id="34" creationId="{99B6576C-6CF1-4DF0-993E-00EE9F0E6C22}"/>
          </ac:spMkLst>
        </pc:spChg>
        <pc:spChg chg="mod">
          <ac:chgData name="akoumigornbu@gmail.com" userId="ee1ed487ac83d1d4" providerId="LiveId" clId="{47FB5F94-C6F6-42E8-859F-FB2DB13A5934}" dt="2023-12-23T11:30:43.258" v="1747"/>
          <ac:spMkLst>
            <pc:docMk/>
            <pc:sldMk cId="4044198317" sldId="287"/>
            <ac:spMk id="37" creationId="{3E875647-EC23-4F14-9422-EBFE742A030B}"/>
          </ac:spMkLst>
        </pc:spChg>
        <pc:spChg chg="mod">
          <ac:chgData name="akoumigornbu@gmail.com" userId="ee1ed487ac83d1d4" providerId="LiveId" clId="{47FB5F94-C6F6-42E8-859F-FB2DB13A5934}" dt="2023-12-23T11:30:43.258" v="1747"/>
          <ac:spMkLst>
            <pc:docMk/>
            <pc:sldMk cId="4044198317" sldId="287"/>
            <ac:spMk id="38" creationId="{B4C191A3-6E58-481E-B26B-F20563ACD20A}"/>
          </ac:spMkLst>
        </pc:spChg>
        <pc:spChg chg="mod">
          <ac:chgData name="akoumigornbu@gmail.com" userId="ee1ed487ac83d1d4" providerId="LiveId" clId="{47FB5F94-C6F6-42E8-859F-FB2DB13A5934}" dt="2023-12-23T11:30:43.258" v="1747"/>
          <ac:spMkLst>
            <pc:docMk/>
            <pc:sldMk cId="4044198317" sldId="287"/>
            <ac:spMk id="39" creationId="{242DBB39-5E98-4711-8A78-CAA0CD639FBB}"/>
          </ac:spMkLst>
        </pc:spChg>
        <pc:spChg chg="mod">
          <ac:chgData name="akoumigornbu@gmail.com" userId="ee1ed487ac83d1d4" providerId="LiveId" clId="{47FB5F94-C6F6-42E8-859F-FB2DB13A5934}" dt="2023-12-23T11:34:56.422" v="1927" actId="1076"/>
          <ac:spMkLst>
            <pc:docMk/>
            <pc:sldMk cId="4044198317" sldId="287"/>
            <ac:spMk id="42" creationId="{C643F298-C765-4CBC-A92D-DDBC52B76B62}"/>
          </ac:spMkLst>
        </pc:spChg>
        <pc:spChg chg="mod">
          <ac:chgData name="akoumigornbu@gmail.com" userId="ee1ed487ac83d1d4" providerId="LiveId" clId="{47FB5F94-C6F6-42E8-859F-FB2DB13A5934}" dt="2023-12-23T11:32:33.804" v="1772" actId="208"/>
          <ac:spMkLst>
            <pc:docMk/>
            <pc:sldMk cId="4044198317" sldId="287"/>
            <ac:spMk id="45" creationId="{DAD45FDB-0062-488F-A779-4256D801E471}"/>
          </ac:spMkLst>
        </pc:spChg>
        <pc:spChg chg="mod">
          <ac:chgData name="akoumigornbu@gmail.com" userId="ee1ed487ac83d1d4" providerId="LiveId" clId="{47FB5F94-C6F6-42E8-859F-FB2DB13A5934}" dt="2023-12-23T11:36:09.564" v="1932" actId="1076"/>
          <ac:spMkLst>
            <pc:docMk/>
            <pc:sldMk cId="4044198317" sldId="287"/>
            <ac:spMk id="46" creationId="{2EB8BA2A-1902-4A39-861B-147B01659D45}"/>
          </ac:spMkLst>
        </pc:spChg>
        <pc:spChg chg="mod">
          <ac:chgData name="akoumigornbu@gmail.com" userId="ee1ed487ac83d1d4" providerId="LiveId" clId="{47FB5F94-C6F6-42E8-859F-FB2DB13A5934}" dt="2023-12-23T11:32:43.618" v="1773" actId="208"/>
          <ac:spMkLst>
            <pc:docMk/>
            <pc:sldMk cId="4044198317" sldId="287"/>
            <ac:spMk id="47" creationId="{FA15C6BA-0726-46CC-94E6-17FBA9F0E75E}"/>
          </ac:spMkLst>
        </pc:spChg>
        <pc:spChg chg="mod">
          <ac:chgData name="akoumigornbu@gmail.com" userId="ee1ed487ac83d1d4" providerId="LiveId" clId="{47FB5F94-C6F6-42E8-859F-FB2DB13A5934}" dt="2023-12-23T11:31:04.880" v="1762"/>
          <ac:spMkLst>
            <pc:docMk/>
            <pc:sldMk cId="4044198317" sldId="287"/>
            <ac:spMk id="50" creationId="{64B607AE-8437-4389-A2CE-BE970C0FE1E7}"/>
          </ac:spMkLst>
        </pc:spChg>
        <pc:spChg chg="mod">
          <ac:chgData name="akoumigornbu@gmail.com" userId="ee1ed487ac83d1d4" providerId="LiveId" clId="{47FB5F94-C6F6-42E8-859F-FB2DB13A5934}" dt="2023-12-23T11:31:45.866" v="1769" actId="20577"/>
          <ac:spMkLst>
            <pc:docMk/>
            <pc:sldMk cId="4044198317" sldId="287"/>
            <ac:spMk id="53" creationId="{6C3A3CF5-CFDA-4F73-BC22-FC4B3C8BE517}"/>
          </ac:spMkLst>
        </pc:spChg>
        <pc:spChg chg="mod">
          <ac:chgData name="akoumigornbu@gmail.com" userId="ee1ed487ac83d1d4" providerId="LiveId" clId="{47FB5F94-C6F6-42E8-859F-FB2DB13A5934}" dt="2023-12-23T11:36:02.130" v="1931" actId="1076"/>
          <ac:spMkLst>
            <pc:docMk/>
            <pc:sldMk cId="4044198317" sldId="287"/>
            <ac:spMk id="54" creationId="{A192D085-8F59-4ACC-A23C-C55EF9D6CA27}"/>
          </ac:spMkLst>
        </pc:spChg>
        <pc:spChg chg="mod">
          <ac:chgData name="akoumigornbu@gmail.com" userId="ee1ed487ac83d1d4" providerId="LiveId" clId="{47FB5F94-C6F6-42E8-859F-FB2DB13A5934}" dt="2023-12-23T11:31:04.880" v="1762"/>
          <ac:spMkLst>
            <pc:docMk/>
            <pc:sldMk cId="4044198317" sldId="287"/>
            <ac:spMk id="55" creationId="{9D4717B6-0ECE-456B-9997-7B87648E42A4}"/>
          </ac:spMkLst>
        </pc:spChg>
        <pc:spChg chg="add mod">
          <ac:chgData name="akoumigornbu@gmail.com" userId="ee1ed487ac83d1d4" providerId="LiveId" clId="{47FB5F94-C6F6-42E8-859F-FB2DB13A5934}" dt="2023-12-23T11:52:03.402" v="2371" actId="552"/>
          <ac:spMkLst>
            <pc:docMk/>
            <pc:sldMk cId="4044198317" sldId="287"/>
            <ac:spMk id="57" creationId="{E5F3DA5D-77FB-4E3A-A367-C08AFEA9EEED}"/>
          </ac:spMkLst>
        </pc:spChg>
        <pc:spChg chg="add mod">
          <ac:chgData name="akoumigornbu@gmail.com" userId="ee1ed487ac83d1d4" providerId="LiveId" clId="{47FB5F94-C6F6-42E8-859F-FB2DB13A5934}" dt="2023-12-23T11:52:03.402" v="2371" actId="552"/>
          <ac:spMkLst>
            <pc:docMk/>
            <pc:sldMk cId="4044198317" sldId="287"/>
            <ac:spMk id="58" creationId="{8C04D93E-9309-4063-8902-6DC642E995FA}"/>
          </ac:spMkLst>
        </pc:spChg>
        <pc:grpChg chg="add del mod">
          <ac:chgData name="akoumigornbu@gmail.com" userId="ee1ed487ac83d1d4" providerId="LiveId" clId="{47FB5F94-C6F6-42E8-859F-FB2DB13A5934}" dt="2023-12-23T11:28:13.351" v="1704" actId="478"/>
          <ac:grpSpMkLst>
            <pc:docMk/>
            <pc:sldMk cId="4044198317" sldId="287"/>
            <ac:grpSpMk id="8" creationId="{4A1E91F7-20F4-416F-8443-B92F3CAB74E3}"/>
          </ac:grpSpMkLst>
        </pc:grpChg>
        <pc:grpChg chg="add del mod">
          <ac:chgData name="akoumigornbu@gmail.com" userId="ee1ed487ac83d1d4" providerId="LiveId" clId="{47FB5F94-C6F6-42E8-859F-FB2DB13A5934}" dt="2023-12-23T11:28:14.647" v="1705" actId="478"/>
          <ac:grpSpMkLst>
            <pc:docMk/>
            <pc:sldMk cId="4044198317" sldId="287"/>
            <ac:grpSpMk id="11" creationId="{C4126913-B8DA-43F9-9689-A947CE4580A8}"/>
          </ac:grpSpMkLst>
        </pc:grpChg>
        <pc:grpChg chg="add del mod">
          <ac:chgData name="akoumigornbu@gmail.com" userId="ee1ed487ac83d1d4" providerId="LiveId" clId="{47FB5F94-C6F6-42E8-859F-FB2DB13A5934}" dt="2023-12-23T11:28:15.477" v="1706" actId="478"/>
          <ac:grpSpMkLst>
            <pc:docMk/>
            <pc:sldMk cId="4044198317" sldId="287"/>
            <ac:grpSpMk id="14" creationId="{CB35D261-EA71-402D-A1BB-38C02AB37F6A}"/>
          </ac:grpSpMkLst>
        </pc:grpChg>
        <pc:grpChg chg="add del mod">
          <ac:chgData name="akoumigornbu@gmail.com" userId="ee1ed487ac83d1d4" providerId="LiveId" clId="{47FB5F94-C6F6-42E8-859F-FB2DB13A5934}" dt="2023-12-23T11:27:44.120" v="1651" actId="478"/>
          <ac:grpSpMkLst>
            <pc:docMk/>
            <pc:sldMk cId="4044198317" sldId="287"/>
            <ac:grpSpMk id="17" creationId="{B5D5F4F2-D8E8-402F-9226-F21B6AE4A538}"/>
          </ac:grpSpMkLst>
        </pc:grpChg>
        <pc:grpChg chg="add mod">
          <ac:chgData name="akoumigornbu@gmail.com" userId="ee1ed487ac83d1d4" providerId="LiveId" clId="{47FB5F94-C6F6-42E8-859F-FB2DB13A5934}" dt="2023-12-23T11:31:31.979" v="1765" actId="1076"/>
          <ac:grpSpMkLst>
            <pc:docMk/>
            <pc:sldMk cId="4044198317" sldId="287"/>
            <ac:grpSpMk id="25" creationId="{8ADD4053-A7F8-4F2B-88FB-C18B70646849}"/>
          </ac:grpSpMkLst>
        </pc:grpChg>
        <pc:grpChg chg="mod">
          <ac:chgData name="akoumigornbu@gmail.com" userId="ee1ed487ac83d1d4" providerId="LiveId" clId="{47FB5F94-C6F6-42E8-859F-FB2DB13A5934}" dt="2023-12-23T11:28:44.394" v="1707"/>
          <ac:grpSpMkLst>
            <pc:docMk/>
            <pc:sldMk cId="4044198317" sldId="287"/>
            <ac:grpSpMk id="27" creationId="{DAB8396D-17CE-422A-A200-EFBCFCAEDC3F}"/>
          </ac:grpSpMkLst>
        </pc:grpChg>
        <pc:grpChg chg="mod">
          <ac:chgData name="akoumigornbu@gmail.com" userId="ee1ed487ac83d1d4" providerId="LiveId" clId="{47FB5F94-C6F6-42E8-859F-FB2DB13A5934}" dt="2023-12-23T11:28:44.394" v="1707"/>
          <ac:grpSpMkLst>
            <pc:docMk/>
            <pc:sldMk cId="4044198317" sldId="287"/>
            <ac:grpSpMk id="28" creationId="{293ED02B-781D-4F44-ABAA-41A60F580C53}"/>
          </ac:grpSpMkLst>
        </pc:grpChg>
        <pc:grpChg chg="add del mod">
          <ac:chgData name="akoumigornbu@gmail.com" userId="ee1ed487ac83d1d4" providerId="LiveId" clId="{47FB5F94-C6F6-42E8-859F-FB2DB13A5934}" dt="2023-12-23T11:30:46.523" v="1751" actId="478"/>
          <ac:grpSpMkLst>
            <pc:docMk/>
            <pc:sldMk cId="4044198317" sldId="287"/>
            <ac:grpSpMk id="33" creationId="{8B962332-8FEF-4569-8A47-C684AEAF5BEE}"/>
          </ac:grpSpMkLst>
        </pc:grpChg>
        <pc:grpChg chg="mod">
          <ac:chgData name="akoumigornbu@gmail.com" userId="ee1ed487ac83d1d4" providerId="LiveId" clId="{47FB5F94-C6F6-42E8-859F-FB2DB13A5934}" dt="2023-12-23T11:30:43.258" v="1747"/>
          <ac:grpSpMkLst>
            <pc:docMk/>
            <pc:sldMk cId="4044198317" sldId="287"/>
            <ac:grpSpMk id="35" creationId="{5A726352-DF66-458B-82BB-6E6007A9C08E}"/>
          </ac:grpSpMkLst>
        </pc:grpChg>
        <pc:grpChg chg="mod">
          <ac:chgData name="akoumigornbu@gmail.com" userId="ee1ed487ac83d1d4" providerId="LiveId" clId="{47FB5F94-C6F6-42E8-859F-FB2DB13A5934}" dt="2023-12-23T11:30:43.258" v="1747"/>
          <ac:grpSpMkLst>
            <pc:docMk/>
            <pc:sldMk cId="4044198317" sldId="287"/>
            <ac:grpSpMk id="36" creationId="{F998BF11-18D6-408B-A9FB-60B375E70D83}"/>
          </ac:grpSpMkLst>
        </pc:grpChg>
        <pc:grpChg chg="add mod">
          <ac:chgData name="akoumigornbu@gmail.com" userId="ee1ed487ac83d1d4" providerId="LiveId" clId="{47FB5F94-C6F6-42E8-859F-FB2DB13A5934}" dt="2023-12-23T11:31:00.205" v="1761" actId="1076"/>
          <ac:grpSpMkLst>
            <pc:docMk/>
            <pc:sldMk cId="4044198317" sldId="287"/>
            <ac:grpSpMk id="41" creationId="{A20975E6-120E-44B3-BA5F-5E3D0260332D}"/>
          </ac:grpSpMkLst>
        </pc:grpChg>
        <pc:grpChg chg="mod">
          <ac:chgData name="akoumigornbu@gmail.com" userId="ee1ed487ac83d1d4" providerId="LiveId" clId="{47FB5F94-C6F6-42E8-859F-FB2DB13A5934}" dt="2023-12-23T11:30:49.761" v="1752"/>
          <ac:grpSpMkLst>
            <pc:docMk/>
            <pc:sldMk cId="4044198317" sldId="287"/>
            <ac:grpSpMk id="43" creationId="{A82A7A2C-A328-4392-9875-7E4DE481248E}"/>
          </ac:grpSpMkLst>
        </pc:grpChg>
        <pc:grpChg chg="mod">
          <ac:chgData name="akoumigornbu@gmail.com" userId="ee1ed487ac83d1d4" providerId="LiveId" clId="{47FB5F94-C6F6-42E8-859F-FB2DB13A5934}" dt="2023-12-23T11:30:49.761" v="1752"/>
          <ac:grpSpMkLst>
            <pc:docMk/>
            <pc:sldMk cId="4044198317" sldId="287"/>
            <ac:grpSpMk id="44" creationId="{367C1494-FB74-4BDC-9016-AC970FFB801C}"/>
          </ac:grpSpMkLst>
        </pc:grpChg>
        <pc:grpChg chg="add mod">
          <ac:chgData name="akoumigornbu@gmail.com" userId="ee1ed487ac83d1d4" providerId="LiveId" clId="{47FB5F94-C6F6-42E8-859F-FB2DB13A5934}" dt="2023-12-23T11:31:26.298" v="1764" actId="1076"/>
          <ac:grpSpMkLst>
            <pc:docMk/>
            <pc:sldMk cId="4044198317" sldId="287"/>
            <ac:grpSpMk id="49" creationId="{EDF26516-F56C-45C9-901A-613072923991}"/>
          </ac:grpSpMkLst>
        </pc:grpChg>
        <pc:grpChg chg="mod">
          <ac:chgData name="akoumigornbu@gmail.com" userId="ee1ed487ac83d1d4" providerId="LiveId" clId="{47FB5F94-C6F6-42E8-859F-FB2DB13A5934}" dt="2023-12-23T11:31:04.880" v="1762"/>
          <ac:grpSpMkLst>
            <pc:docMk/>
            <pc:sldMk cId="4044198317" sldId="287"/>
            <ac:grpSpMk id="51" creationId="{2FDDD843-DC52-4C94-97FA-48E2A7C2744D}"/>
          </ac:grpSpMkLst>
        </pc:grpChg>
        <pc:grpChg chg="mod">
          <ac:chgData name="akoumigornbu@gmail.com" userId="ee1ed487ac83d1d4" providerId="LiveId" clId="{47FB5F94-C6F6-42E8-859F-FB2DB13A5934}" dt="2023-12-23T11:31:04.880" v="1762"/>
          <ac:grpSpMkLst>
            <pc:docMk/>
            <pc:sldMk cId="4044198317" sldId="287"/>
            <ac:grpSpMk id="52" creationId="{4F057AC1-6F09-44A5-9830-5AABE9B49EB8}"/>
          </ac:grpSpMkLst>
        </pc:grpChg>
        <pc:picChg chg="mod">
          <ac:chgData name="akoumigornbu@gmail.com" userId="ee1ed487ac83d1d4" providerId="LiveId" clId="{47FB5F94-C6F6-42E8-859F-FB2DB13A5934}" dt="2023-12-23T11:28:44.394" v="1707"/>
          <ac:picMkLst>
            <pc:docMk/>
            <pc:sldMk cId="4044198317" sldId="287"/>
            <ac:picMk id="32" creationId="{C08F3CAF-04CB-466F-8C7F-FC06011E3D03}"/>
          </ac:picMkLst>
        </pc:picChg>
        <pc:picChg chg="mod">
          <ac:chgData name="akoumigornbu@gmail.com" userId="ee1ed487ac83d1d4" providerId="LiveId" clId="{47FB5F94-C6F6-42E8-859F-FB2DB13A5934}" dt="2023-12-23T11:30:43.258" v="1747"/>
          <ac:picMkLst>
            <pc:docMk/>
            <pc:sldMk cId="4044198317" sldId="287"/>
            <ac:picMk id="40" creationId="{679B5F29-60AF-443C-9CA5-545F8C7C86EC}"/>
          </ac:picMkLst>
        </pc:picChg>
        <pc:picChg chg="mod">
          <ac:chgData name="akoumigornbu@gmail.com" userId="ee1ed487ac83d1d4" providerId="LiveId" clId="{47FB5F94-C6F6-42E8-859F-FB2DB13A5934}" dt="2023-12-23T11:30:49.761" v="1752"/>
          <ac:picMkLst>
            <pc:docMk/>
            <pc:sldMk cId="4044198317" sldId="287"/>
            <ac:picMk id="48" creationId="{B268210F-598C-4507-87EA-3DA36EAAAA5F}"/>
          </ac:picMkLst>
        </pc:picChg>
        <pc:picChg chg="mod">
          <ac:chgData name="akoumigornbu@gmail.com" userId="ee1ed487ac83d1d4" providerId="LiveId" clId="{47FB5F94-C6F6-42E8-859F-FB2DB13A5934}" dt="2023-12-23T11:31:04.880" v="1762"/>
          <ac:picMkLst>
            <pc:docMk/>
            <pc:sldMk cId="4044198317" sldId="287"/>
            <ac:picMk id="56" creationId="{0937C260-6BE5-4884-8DDD-996D5898B9A5}"/>
          </ac:picMkLst>
        </pc:picChg>
      </pc:sldChg>
      <pc:sldChg chg="addSp modSp add mod">
        <pc:chgData name="akoumigornbu@gmail.com" userId="ee1ed487ac83d1d4" providerId="LiveId" clId="{47FB5F94-C6F6-42E8-859F-FB2DB13A5934}" dt="2023-12-23T11:23:27.683" v="1576" actId="1076"/>
        <pc:sldMkLst>
          <pc:docMk/>
          <pc:sldMk cId="3870192963" sldId="288"/>
        </pc:sldMkLst>
        <pc:spChg chg="add mod">
          <ac:chgData name="akoumigornbu@gmail.com" userId="ee1ed487ac83d1d4" providerId="LiveId" clId="{47FB5F94-C6F6-42E8-859F-FB2DB13A5934}" dt="2023-12-23T11:23:27.683" v="1576" actId="1076"/>
          <ac:spMkLst>
            <pc:docMk/>
            <pc:sldMk cId="3870192963" sldId="288"/>
            <ac:spMk id="7" creationId="{ACF527C2-2263-4E1F-AA3E-C4725D8CCB23}"/>
          </ac:spMkLst>
        </pc:spChg>
      </pc:sldChg>
      <pc:sldChg chg="add">
        <pc:chgData name="akoumigornbu@gmail.com" userId="ee1ed487ac83d1d4" providerId="LiveId" clId="{47FB5F94-C6F6-42E8-859F-FB2DB13A5934}" dt="2023-12-23T11:26:04.721" v="1587" actId="2890"/>
        <pc:sldMkLst>
          <pc:docMk/>
          <pc:sldMk cId="3351714724" sldId="289"/>
        </pc:sldMkLst>
      </pc:sldChg>
      <pc:sldChg chg="modSp add mod ord">
        <pc:chgData name="akoumigornbu@gmail.com" userId="ee1ed487ac83d1d4" providerId="LiveId" clId="{47FB5F94-C6F6-42E8-859F-FB2DB13A5934}" dt="2023-12-23T11:55:23.593" v="2380"/>
        <pc:sldMkLst>
          <pc:docMk/>
          <pc:sldMk cId="3016656512" sldId="290"/>
        </pc:sldMkLst>
        <pc:spChg chg="mod">
          <ac:chgData name="akoumigornbu@gmail.com" userId="ee1ed487ac83d1d4" providerId="LiveId" clId="{47FB5F94-C6F6-42E8-859F-FB2DB13A5934}" dt="2023-12-23T11:49:38.607" v="2361" actId="1076"/>
          <ac:spMkLst>
            <pc:docMk/>
            <pc:sldMk cId="3016656512" sldId="290"/>
            <ac:spMk id="7" creationId="{E1C623B6-5B5B-4BC5-BE17-2622829A498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57BAC9-F1F0-4415-B31A-AF21B8891D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BD69078-7234-4483-9255-EEE9ABE52D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9AB9ED-E4FE-46D5-A0A6-7322373A5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51E8B9-5255-41E9-8C5B-244B962C2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FA777D-7658-43C9-B94A-3EC5EBBCB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9560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1A489-2B6C-442D-8489-4DECB3AC7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631A77-69C1-4CB8-9A19-9A8BCFD5C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E3B096-4E54-4823-83D7-7FCF95EF3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1303A3-A58F-4523-BA64-2F4E44FF8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14EFC3-ED4B-4A84-828C-D1BFAA1D2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88704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92C160-17B4-4632-82D4-1B3CCCBD5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D96C7C-52D9-4477-BF7D-C7B0001F7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F45099-1518-4734-83DF-4CE2B7DD9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403222-B48E-4008-A831-A16B54A8E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EB748D-47DD-49E2-8581-B7A0F41F0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13993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B4F505-D8F0-4869-8ABA-86D638260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C3E31C-15D3-4F8F-BE1A-98D76E3484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D90D31-EA4E-46D4-888F-CF3C88C59D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8C278B9-3244-437C-905C-4E1C782BC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EEB9C04-6344-44BC-A379-342D69BE9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37B1720-9C01-45F5-AB6E-66B8505C6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4659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F50157-52EA-4226-96EC-E319E7273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535747-0ECC-4DBE-90E6-755A94DB6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77B174D-CC3F-4D02-976D-74F395E523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52450DB-BE8C-4CA5-8ECC-D5C0A2EE85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BC4153D-0363-4494-A836-B84ADFAD2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C26551E-0216-4A36-98B8-76EEAAA68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B498DC4-8331-49E4-AC65-BF27AAE53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F5445B9-E7FC-41DB-A638-BD99FBAD8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5790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7D05B3-0E29-4DCD-9363-CAEBFBCD2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C3E1AC2-919F-4699-B250-6AAE47181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87158EC-D888-4A63-BE50-5D10A00C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D875E5-4C10-40D8-9CEF-B0BEC86E8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9801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AD3C8BB-F992-4412-82FF-F627A515A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A6CCA2C-E52B-43C5-B616-95EE48B3F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A173B5-FADF-422B-8FE5-39E5BDFBC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59423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6F66BA-9006-4A09-91A5-2A17BB8EC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2721A1-C54F-4B5D-B1D8-0CB894692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8010196-8533-44C0-961D-53BB806708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5518F9-FD5A-4A48-949D-A2E351582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32AA0D-FA0B-4B8A-963B-1B3BECCC4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E167EE-96F7-407C-B615-7FE698254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8898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2B6196-55E3-495D-868F-279CCB665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35DD96D-2F3B-459E-8582-CEF24E1A89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AFFDBF-2C03-4BEE-9149-2C243BC0A1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95DF6D3-439A-4D2E-91B2-86FB43CE3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AAA945A-6467-4218-A1B8-09EE46AD7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0A0AD7-A358-44CD-8183-8E2801396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9137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836992-FFB1-4572-AABE-FA28587AA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C4817D1-8B6F-4312-A792-A478DA5A38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B58CA5-0973-4CB0-87FE-C7D194A0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45CA99-29F1-4476-86DA-6B2BC2674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D0D868-F211-40D4-AB15-AE8C3D3B7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5423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E20C02F-C889-4098-91BE-7343139C03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C4E7027-2195-4008-9B23-8A7AAA48E3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C9B443-68BF-4D3E-B438-B0585A1D2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038B98-65BC-4B8C-96DD-4158257AE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13E6F-41E5-4EC9-86B4-28B6E723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4154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DDEEACF-E7EF-4BD9-BC6B-0D0F766CA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C2E5B5-B3AE-47F9-9DFE-E403AB6CF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BE69AB-8D2B-4BCE-8799-3B7A710C96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7C655-570F-4CC0-BBB9-60737CB51142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F58369-8884-40AD-B7A4-5F65AE158D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91D1DF-10D6-4F3C-9309-2EA5C4C6E0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1624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7DED00A-F0AF-4BC5-B5F4-2835A75AC82F}"/>
              </a:ext>
            </a:extLst>
          </p:cNvPr>
          <p:cNvSpPr/>
          <p:nvPr/>
        </p:nvSpPr>
        <p:spPr>
          <a:xfrm>
            <a:off x="0" y="0"/>
            <a:ext cx="1219199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37E9011-9F34-F998-07EF-0C48129688F5}"/>
              </a:ext>
            </a:extLst>
          </p:cNvPr>
          <p:cNvSpPr txBox="1"/>
          <p:nvPr/>
        </p:nvSpPr>
        <p:spPr>
          <a:xfrm>
            <a:off x="10804124" y="6381511"/>
            <a:ext cx="1387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2022-2023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8CFA28A-9E61-4092-9F57-D2C016837BA9}"/>
              </a:ext>
            </a:extLst>
          </p:cNvPr>
          <p:cNvGrpSpPr/>
          <p:nvPr/>
        </p:nvGrpSpPr>
        <p:grpSpPr>
          <a:xfrm>
            <a:off x="2097578" y="2129203"/>
            <a:ext cx="7996844" cy="2599594"/>
            <a:chOff x="2097575" y="1839297"/>
            <a:chExt cx="7996844" cy="259959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509CF5AF-E692-4979-9EDE-A657A8CC7566}"/>
                </a:ext>
              </a:extLst>
            </p:cNvPr>
            <p:cNvSpPr/>
            <p:nvPr/>
          </p:nvSpPr>
          <p:spPr>
            <a:xfrm>
              <a:off x="2097575" y="1905692"/>
              <a:ext cx="7996844" cy="246680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7918B3B-5A16-46FA-B242-FF2ED9907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7418" y="1839297"/>
              <a:ext cx="7757159" cy="25995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2099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C057BA-69A0-4C76-8C0B-C1275874E9DB}"/>
              </a:ext>
            </a:extLst>
          </p:cNvPr>
          <p:cNvSpPr txBox="1"/>
          <p:nvPr/>
        </p:nvSpPr>
        <p:spPr>
          <a:xfrm>
            <a:off x="3355503" y="2653303"/>
            <a:ext cx="54809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latin typeface="Century Gothic" panose="020B0502020202020204" pitchFamily="34" charset="0"/>
              </a:rPr>
              <a:t>BILAN ANNUEL 2023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E2F2742-CA22-475F-942D-CA4D24DAD90D}"/>
              </a:ext>
            </a:extLst>
          </p:cNvPr>
          <p:cNvSpPr txBox="1"/>
          <p:nvPr/>
        </p:nvSpPr>
        <p:spPr>
          <a:xfrm>
            <a:off x="10536236" y="6391191"/>
            <a:ext cx="1496676" cy="430887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F07817"/>
                </a:solidFill>
                <a:latin typeface="Century Gothic" panose="020B0502020202020204" pitchFamily="34" charset="0"/>
              </a:rPr>
              <a:t>MARKETING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COMMUNICATION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EAECFDC-ABF1-4500-B938-A43ABD230745}"/>
              </a:ext>
            </a:extLst>
          </p:cNvPr>
          <p:cNvSpPr txBox="1"/>
          <p:nvPr/>
        </p:nvSpPr>
        <p:spPr>
          <a:xfrm>
            <a:off x="3975063" y="3422744"/>
            <a:ext cx="4241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latin typeface="Century Gothic" panose="020B0502020202020204" pitchFamily="34" charset="0"/>
              </a:rPr>
              <a:t>DEPARTEMENT </a:t>
            </a:r>
            <a:r>
              <a:rPr lang="fr-FR" sz="1400" dirty="0">
                <a:solidFill>
                  <a:srgbClr val="F07817"/>
                </a:solidFill>
                <a:latin typeface="Century Gothic" panose="020B0502020202020204" pitchFamily="34" charset="0"/>
              </a:rPr>
              <a:t>MAKETING</a:t>
            </a:r>
            <a:r>
              <a:rPr lang="fr-FR" sz="1400" dirty="0">
                <a:latin typeface="Century Gothic" panose="020B0502020202020204" pitchFamily="34" charset="0"/>
              </a:rPr>
              <a:t> ET </a:t>
            </a:r>
            <a:r>
              <a:rPr lang="fr-FR" sz="1400" dirty="0">
                <a:solidFill>
                  <a:srgbClr val="2DA333"/>
                </a:solidFill>
                <a:latin typeface="Century Gothic" panose="020B0502020202020204" pitchFamily="34" charset="0"/>
              </a:rPr>
              <a:t>COMMUNICATION</a:t>
            </a:r>
          </a:p>
        </p:txBody>
      </p:sp>
    </p:spTree>
    <p:extLst>
      <p:ext uri="{BB962C8B-B14F-4D97-AF65-F5344CB8AC3E}">
        <p14:creationId xmlns:p14="http://schemas.microsoft.com/office/powerpoint/2010/main" val="2773193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E81D7A7-9A8E-41FB-9AB6-431D7F4F8EDE}"/>
              </a:ext>
            </a:extLst>
          </p:cNvPr>
          <p:cNvSpPr txBox="1"/>
          <p:nvPr/>
        </p:nvSpPr>
        <p:spPr>
          <a:xfrm>
            <a:off x="1255913" y="2848336"/>
            <a:ext cx="93478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latin typeface="Century Gothic" panose="020B0502020202020204" pitchFamily="34" charset="0"/>
              </a:rPr>
              <a:t>Présentation team</a:t>
            </a:r>
          </a:p>
        </p:txBody>
      </p:sp>
    </p:spTree>
    <p:extLst>
      <p:ext uri="{BB962C8B-B14F-4D97-AF65-F5344CB8AC3E}">
        <p14:creationId xmlns:p14="http://schemas.microsoft.com/office/powerpoint/2010/main" val="41402070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F6F1BC-BF10-4CA7-AA40-86A3E227FE56}"/>
              </a:ext>
            </a:extLst>
          </p:cNvPr>
          <p:cNvSpPr/>
          <p:nvPr/>
        </p:nvSpPr>
        <p:spPr>
          <a:xfrm>
            <a:off x="0" y="5793971"/>
            <a:ext cx="12192000" cy="10640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1F2CD60-469D-4220-BB7C-4A0473C830A8}"/>
              </a:ext>
            </a:extLst>
          </p:cNvPr>
          <p:cNvSpPr txBox="1"/>
          <p:nvPr/>
        </p:nvSpPr>
        <p:spPr>
          <a:xfrm>
            <a:off x="5350443" y="3044279"/>
            <a:ext cx="14911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latin typeface="Century Gothic" panose="020B0502020202020204" pitchFamily="34" charset="0"/>
              </a:rPr>
              <a:t>Bilan</a:t>
            </a:r>
          </a:p>
        </p:txBody>
      </p:sp>
    </p:spTree>
    <p:extLst>
      <p:ext uri="{BB962C8B-B14F-4D97-AF65-F5344CB8AC3E}">
        <p14:creationId xmlns:p14="http://schemas.microsoft.com/office/powerpoint/2010/main" val="4233435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FB02419-7AE9-44BB-B5B5-4EB377384186}"/>
              </a:ext>
            </a:extLst>
          </p:cNvPr>
          <p:cNvSpPr txBox="1"/>
          <p:nvPr/>
        </p:nvSpPr>
        <p:spPr>
          <a:xfrm>
            <a:off x="1770944" y="2832503"/>
            <a:ext cx="86501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b="1" dirty="0">
                <a:latin typeface="Century Gothic" panose="020B0502020202020204" pitchFamily="34" charset="0"/>
              </a:rPr>
              <a:t>En quoi faisant concrètement ?</a:t>
            </a:r>
          </a:p>
        </p:txBody>
      </p:sp>
    </p:spTree>
    <p:extLst>
      <p:ext uri="{BB962C8B-B14F-4D97-AF65-F5344CB8AC3E}">
        <p14:creationId xmlns:p14="http://schemas.microsoft.com/office/powerpoint/2010/main" val="575535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CF527C2-2263-4E1F-AA3E-C4725D8CCB23}"/>
              </a:ext>
            </a:extLst>
          </p:cNvPr>
          <p:cNvSpPr txBox="1"/>
          <p:nvPr/>
        </p:nvSpPr>
        <p:spPr>
          <a:xfrm>
            <a:off x="1382683" y="3101605"/>
            <a:ext cx="94266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Century Gothic" panose="020B0502020202020204" pitchFamily="34" charset="0"/>
              </a:rPr>
              <a:t>Ensemble, travaillons vers ces objectifs ambitieux pour faire de 2024 une année de succès et de croissance pour </a:t>
            </a:r>
            <a:r>
              <a:rPr lang="fr-FR" sz="2400" b="1" dirty="0" err="1">
                <a:latin typeface="Century Gothic" panose="020B0502020202020204" pitchFamily="34" charset="0"/>
              </a:rPr>
              <a:t>NetByUs</a:t>
            </a:r>
            <a:r>
              <a:rPr lang="fr-FR" sz="2400" b="1" dirty="0">
                <a:latin typeface="Century Gothic" panose="020B0502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701929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C057BA-69A0-4C76-8C0B-C1275874E9DB}"/>
              </a:ext>
            </a:extLst>
          </p:cNvPr>
          <p:cNvSpPr txBox="1"/>
          <p:nvPr/>
        </p:nvSpPr>
        <p:spPr>
          <a:xfrm>
            <a:off x="5231020" y="3038023"/>
            <a:ext cx="17299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b="1" dirty="0">
                <a:latin typeface="Century Gothic" panose="020B0502020202020204" pitchFamily="34" charset="0"/>
              </a:rPr>
              <a:t>Merci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E2F2742-CA22-475F-942D-CA4D24DAD90D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NOM DU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DEPARTEMENT</a:t>
            </a:r>
          </a:p>
        </p:txBody>
      </p:sp>
    </p:spTree>
    <p:extLst>
      <p:ext uri="{BB962C8B-B14F-4D97-AF65-F5344CB8AC3E}">
        <p14:creationId xmlns:p14="http://schemas.microsoft.com/office/powerpoint/2010/main" val="24662333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7DED00A-F0AF-4BC5-B5F4-2835A75AC82F}"/>
              </a:ext>
            </a:extLst>
          </p:cNvPr>
          <p:cNvSpPr/>
          <p:nvPr/>
        </p:nvSpPr>
        <p:spPr>
          <a:xfrm>
            <a:off x="0" y="0"/>
            <a:ext cx="12191998" cy="6858000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37E9011-9F34-F998-07EF-0C48129688F5}"/>
              </a:ext>
            </a:extLst>
          </p:cNvPr>
          <p:cNvSpPr txBox="1"/>
          <p:nvPr/>
        </p:nvSpPr>
        <p:spPr>
          <a:xfrm>
            <a:off x="10804124" y="6381511"/>
            <a:ext cx="1387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2022-2023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8CFA28A-9E61-4092-9F57-D2C016837BA9}"/>
              </a:ext>
            </a:extLst>
          </p:cNvPr>
          <p:cNvGrpSpPr/>
          <p:nvPr/>
        </p:nvGrpSpPr>
        <p:grpSpPr>
          <a:xfrm>
            <a:off x="2097578" y="2129203"/>
            <a:ext cx="7996844" cy="2599594"/>
            <a:chOff x="2097575" y="1839297"/>
            <a:chExt cx="7996844" cy="259959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509CF5AF-E692-4979-9EDE-A657A8CC7566}"/>
                </a:ext>
              </a:extLst>
            </p:cNvPr>
            <p:cNvSpPr/>
            <p:nvPr/>
          </p:nvSpPr>
          <p:spPr>
            <a:xfrm>
              <a:off x="2097575" y="1905692"/>
              <a:ext cx="7996844" cy="246680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7918B3B-5A16-46FA-B242-FF2ED9907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7418" y="1839297"/>
              <a:ext cx="7757159" cy="25995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59545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4664</TotalTime>
  <Words>45</Words>
  <Application>Microsoft Macintosh PowerPoint</Application>
  <PresentationFormat>Grand écran</PresentationFormat>
  <Paragraphs>11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akoumigornbu@gmail.com</dc:creator>
  <cp:lastModifiedBy>Microsoft Office User</cp:lastModifiedBy>
  <cp:revision>129</cp:revision>
  <dcterms:created xsi:type="dcterms:W3CDTF">2023-12-08T09:42:19Z</dcterms:created>
  <dcterms:modified xsi:type="dcterms:W3CDTF">2025-11-28T16:56:27Z</dcterms:modified>
</cp:coreProperties>
</file>