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81" d="100"/>
          <a:sy n="81" d="100"/>
        </p:scale>
        <p:origin x="51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10/06/2025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10/06/2025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10/06/2025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10/06/2025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02/06 au 06/06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02/06 au 06/06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422457"/>
              </p:ext>
            </p:extLst>
          </p:nvPr>
        </p:nvGraphicFramePr>
        <p:xfrm>
          <a:off x="266886" y="933856"/>
          <a:ext cx="11670073" cy="435066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1106830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21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ADYK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Migration et configurations des nouveaux serveurs de ADYK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1638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Migration mails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Recherches et tests 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9154</TotalTime>
  <Words>56</Words>
  <Application>Microsoft Office PowerPoint</Application>
  <PresentationFormat>Grand écran</PresentationFormat>
  <Paragraphs>21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02/06 au 06/06  DE L’ANNEE 2025</vt:lpstr>
      <vt:lpstr>Tâches effectuées la semaine 02/06 au 06/06 2025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206</cp:revision>
  <dcterms:created xsi:type="dcterms:W3CDTF">2023-01-20T11:01:55Z</dcterms:created>
  <dcterms:modified xsi:type="dcterms:W3CDTF">2025-06-10T09:36:36Z</dcterms:modified>
</cp:coreProperties>
</file>