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3" r:id="rId3"/>
    <p:sldId id="266" r:id="rId4"/>
    <p:sldId id="267" r:id="rId5"/>
    <p:sldId id="268" r:id="rId6"/>
    <p:sldId id="280" r:id="rId7"/>
    <p:sldId id="274" r:id="rId8"/>
    <p:sldId id="277" r:id="rId9"/>
    <p:sldId id="269" r:id="rId10"/>
    <p:sldId id="278" r:id="rId11"/>
    <p:sldId id="279" r:id="rId12"/>
    <p:sldId id="276" r:id="rId13"/>
    <p:sldId id="275" r:id="rId14"/>
    <p:sldId id="270" r:id="rId15"/>
    <p:sldId id="271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10CD-8711-08BF-97E3-0FCB248DF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B511D5-45BE-7E99-0FE7-A237E162B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60A6CC-4FDC-071B-B097-73321814C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49281-B5B8-2CF8-E9EF-72831A447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633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6F6-A62B-43F5-50E5-434A95A50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AA9961-349A-9083-51F6-746D1E38B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00A27E-E0F8-4477-288B-20486182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AD5A8C-3838-EB0F-790C-37C3A4812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20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BB56-F573-C05C-DDE2-12B72AB8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8E71B2-3BC0-9F58-47DC-E7D82712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CAFF67-9479-D405-EF82-615A0519E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32896-204D-0165-7271-5BE12429E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61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6663-438B-A8EC-2127-E1CC1B316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545A61-F0C2-0821-5EC5-204A6EA77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EDE43-E330-B77B-2AA8-3724524D7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D40A58-70C2-DE46-DBCC-1EAFB84C1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69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9FB2-B331-5BBC-299E-E2A3F9F8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B9FF77-0D4D-F37C-A4A7-9B9E73FFB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6855F9-1C79-4AB7-C16E-B5E6DC026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F9102-8311-52F3-EB09-8D50C1101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71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FD45-8C85-A11F-11A0-82E05C1C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F1EB2C-FDC6-7E3F-DB9A-EFD6BF6B1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26EA4-1F9E-F817-73FE-16D3249D8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B04683-AB09-880B-7CB0-0F5972005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55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7F1E-784F-620F-524E-A2511CBC2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92E954-6F94-BCD2-DC07-3913DA436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4BFDF6-E1AB-FA4E-E223-37E9EBF9E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BF9ECE-E851-BF35-5C0E-EADD4C82A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2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1A89-408B-EAD5-9F1D-24AB6FDE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B0CB7E-6FC5-E316-ACEB-14B3AE608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9391F1-33A8-8AD1-9CBD-FE206486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24A4FE-B073-D2BB-0395-ED5C6EC48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6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2A54-3780-CF95-A25F-EFEFA01D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882C68-D6F8-BAB8-66CF-073B7F7A3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59A04-0EB4-DF3F-18FA-B1881CCA0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B819EF-4FD0-3C8C-43A5-6A600CEE6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32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20905-387A-7B45-C7ED-FC428CE8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2534FC-02A7-27B0-48CF-83A982F9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643D6C-27B5-FE85-2B1E-1CE178E3B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E7C926-3684-5AB1-AFA0-C3F5F17C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02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1F50-EE8B-23FD-82BF-75106FD2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446CB0-CD16-87F7-9512-E7A6D2108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ADA718-5C1E-B788-025A-15FD7CEEB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92BB12-8B7A-CDDB-A124-198BF702B5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040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B367-37E7-B00E-1309-D80620232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C4E896-645A-982D-A4C7-AD21C13E7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73C965-C775-41DD-0D02-432E89E47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796BD0-F877-874A-E93B-A38FB58D3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977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A9EB-F7D2-7AB3-B1E9-AF5B0486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E7FE0-31A4-75B6-597C-296CD0B8A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2D61BD-16C0-61F5-47BE-E1E51B1A0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55138-2C2C-3CDA-65D9-BF4F0F815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402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EC8A-F886-274F-0C19-12084DE6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82A5EF-C786-623E-3555-4BE2FD2E6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5C8C89-661F-6BD1-F98C-18B16A2C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3E7645-35ED-44FE-F6A5-A9F672150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98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Le Daily Meeting : Optimiser la collaboration d’équipe</a:t>
            </a:r>
            <a:r>
              <a:rPr lang="fr-FR" sz="4000" dirty="0"/>
              <a:t> </a:t>
            </a:r>
            <a:endParaRPr lang="fr-FR" sz="4000" b="1" dirty="0">
              <a:solidFill>
                <a:srgbClr val="0072C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BA878-67B5-05B1-A3A6-8339AD0B78FE}"/>
              </a:ext>
            </a:extLst>
          </p:cNvPr>
          <p:cNvSpPr txBox="1"/>
          <p:nvPr/>
        </p:nvSpPr>
        <p:spPr>
          <a:xfrm>
            <a:off x="9601201" y="6118570"/>
            <a:ext cx="193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07817"/>
                </a:solidFill>
              </a:rPr>
              <a:t>NETBYUS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6DC57-485D-4C82-3647-84BAF261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50B539-295B-F8FD-2A74-7FD0208985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C2EB4-FDA2-87BD-A4F1-C7BCD376513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4E6175-3A48-289B-84B0-5ADA3AB1817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Lien entre Scrum et Daily Meeting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2A5347-AAB1-D42F-31F3-4D8F891F5070}"/>
              </a:ext>
            </a:extLst>
          </p:cNvPr>
          <p:cNvSpPr txBox="1"/>
          <p:nvPr/>
        </p:nvSpPr>
        <p:spPr>
          <a:xfrm>
            <a:off x="739302" y="189951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Daily scrum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daily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stand up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encore mêlée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quotidienne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est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l’un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des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rituels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clés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 Scrum</a:t>
            </a:r>
          </a:p>
          <a:p>
            <a:endParaRPr lang="fr-F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Dans le Daily : Tous participent activement !</a:t>
            </a:r>
          </a:p>
        </p:txBody>
      </p:sp>
    </p:spTree>
    <p:extLst>
      <p:ext uri="{BB962C8B-B14F-4D97-AF65-F5344CB8AC3E}">
        <p14:creationId xmlns:p14="http://schemas.microsoft.com/office/powerpoint/2010/main" val="339627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A8AE-2090-4155-4DA4-463C680A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29DE5E-145F-B71D-7708-D66AC5067F8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D7282-14F2-CCF6-73A6-21A33B4DE038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E78E56-55E3-6A09-DB27-D93D7F9CC87B}"/>
              </a:ext>
            </a:extLst>
          </p:cNvPr>
          <p:cNvSpPr txBox="1"/>
          <p:nvPr/>
        </p:nvSpPr>
        <p:spPr>
          <a:xfrm>
            <a:off x="744166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D'où vient le Daily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FFDBC56-20D1-E8C0-730D-E264A5D7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85399"/>
              </p:ext>
            </p:extLst>
          </p:nvPr>
        </p:nvGraphicFramePr>
        <p:xfrm>
          <a:off x="1128409" y="1429966"/>
          <a:ext cx="9630382" cy="374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191">
                  <a:extLst>
                    <a:ext uri="{9D8B030D-6E8A-4147-A177-3AD203B41FA5}">
                      <a16:colId xmlns:a16="http://schemas.microsoft.com/office/drawing/2014/main" val="366860986"/>
                    </a:ext>
                  </a:extLst>
                </a:gridCol>
                <a:gridCol w="4815191">
                  <a:extLst>
                    <a:ext uri="{9D8B030D-6E8A-4147-A177-3AD203B41FA5}">
                      <a16:colId xmlns:a16="http://schemas.microsoft.com/office/drawing/2014/main" val="779393239"/>
                    </a:ext>
                  </a:extLst>
                </a:gridCol>
              </a:tblGrid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(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Waterfall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MAINTENANT (Agile)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1324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travaillant en silos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synchronisée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10712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Réunions hebdomadaires lourdes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Points quotidiens plus léger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1887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Découverte tardive des problèmes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Détection rapide des problèmes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90281"/>
                  </a:ext>
                </a:extLst>
              </a:tr>
              <a:tr h="771919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Retard massif sur les projets et taux d'échec élevé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Livraison fréquente et incrémentielle, adaptation au changement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9238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B286DFA-120E-1494-2EC2-418829573982}"/>
              </a:ext>
            </a:extLst>
          </p:cNvPr>
          <p:cNvSpPr txBox="1"/>
          <p:nvPr/>
        </p:nvSpPr>
        <p:spPr>
          <a:xfrm>
            <a:off x="1128409" y="5466945"/>
            <a:ext cx="963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résout ces problèmes historiques</a:t>
            </a:r>
          </a:p>
        </p:txBody>
      </p:sp>
    </p:spTree>
    <p:extLst>
      <p:ext uri="{BB962C8B-B14F-4D97-AF65-F5344CB8AC3E}">
        <p14:creationId xmlns:p14="http://schemas.microsoft.com/office/powerpoint/2010/main" val="148581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3529-00C2-75DD-51CE-08C84421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D4615A-B0EB-FDC0-E445-B81B5889EEEF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7C92C-8201-FD2B-534B-E5FB8AA634BA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BC6E0C-73E8-1FED-A3F7-CA287090D1B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n’est pas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33857E-95A5-5431-2D6B-D520A344CC7C}"/>
              </a:ext>
            </a:extLst>
          </p:cNvPr>
          <p:cNvSpPr txBox="1"/>
          <p:nvPr/>
        </p:nvSpPr>
        <p:spPr>
          <a:xfrm>
            <a:off x="739302" y="1780162"/>
            <a:ext cx="10303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outil de </a:t>
            </a:r>
            <a:r>
              <a:rPr lang="fr-FR" sz="2800" dirty="0" err="1">
                <a:latin typeface="Poppins" panose="00000500000000000000" pitchFamily="2" charset="0"/>
                <a:cs typeface="Poppins" panose="00000500000000000000" pitchFamily="2" charset="0"/>
              </a:rPr>
              <a:t>reporting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réunion de résolution de problèmes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rapport au manager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planification détaillée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moment pour débattre</a:t>
            </a:r>
          </a:p>
        </p:txBody>
      </p:sp>
    </p:spTree>
    <p:extLst>
      <p:ext uri="{BB962C8B-B14F-4D97-AF65-F5344CB8AC3E}">
        <p14:creationId xmlns:p14="http://schemas.microsoft.com/office/powerpoint/2010/main" val="364516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9B3A-EF22-8D5D-0011-B856B7DC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41774-D8B0-8E28-5463-9D0588C6597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A8157-669A-4367-98E1-ED20A04228A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5381A-98F2-B826-1A73-78336185D274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est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7B123A-380F-4EB4-AEDD-9F70764FE0F3}"/>
              </a:ext>
            </a:extLst>
          </p:cNvPr>
          <p:cNvSpPr txBox="1"/>
          <p:nvPr/>
        </p:nvSpPr>
        <p:spPr>
          <a:xfrm>
            <a:off x="739302" y="1424978"/>
            <a:ext cx="103988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rituel de cohésion qui sert à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Créer un rythme d ’équipe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Rappelle que nous travaillons ensemble, pas seuls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Donne une cadence au travail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Construire la confiance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admettant ses difficultés devant l'équipe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voyant que tout le monde rencontre des obstacles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créant un espace sûr pour dire "je suis bloqué"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Maintenir l’énergie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 de connexion humaine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Reconnaissance des efforts de chacun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Sentiment d'appartenance renforcé</a:t>
            </a:r>
          </a:p>
        </p:txBody>
      </p:sp>
    </p:spTree>
    <p:extLst>
      <p:ext uri="{BB962C8B-B14F-4D97-AF65-F5344CB8AC3E}">
        <p14:creationId xmlns:p14="http://schemas.microsoft.com/office/powerpoint/2010/main" val="92005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62F5-4F90-791E-4C68-7216A36A9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5C2977-6538-47E1-AAF2-FD2C5D67DF9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19A3-8319-D707-80B0-175F9188ED9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0080BC-4ED1-76E2-FA4E-D93D66D21CE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(1)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D6A0DB-83DE-24C3-C4D3-CF9558794C27}"/>
              </a:ext>
            </a:extLst>
          </p:cNvPr>
          <p:cNvSpPr txBox="1"/>
          <p:nvPr/>
        </p:nvSpPr>
        <p:spPr>
          <a:xfrm>
            <a:off x="739302" y="1631085"/>
            <a:ext cx="103988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outil de synchronisation qui répond à un besoin fondamental dans le travail en équipe : </a:t>
            </a:r>
          </a:p>
          <a:p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« Comment coordonner plusieurs personnes vers un objectif commun sans perdre de temps ?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B466F-D43F-D7E6-2197-C0A2862236B0}"/>
              </a:ext>
            </a:extLst>
          </p:cNvPr>
          <p:cNvSpPr txBox="1"/>
          <p:nvPr/>
        </p:nvSpPr>
        <p:spPr>
          <a:xfrm>
            <a:off x="739302" y="3732538"/>
            <a:ext cx="103988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Inspection quotidienne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L'équipe regarde où elle en est CHAQUE jour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Adaptation immédiate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Si quelque chose ne va pas, on le sait tout de suite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Transparence radicale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 le monde sait ce que font les autres</a:t>
            </a:r>
          </a:p>
        </p:txBody>
      </p:sp>
    </p:spTree>
    <p:extLst>
      <p:ext uri="{BB962C8B-B14F-4D97-AF65-F5344CB8AC3E}">
        <p14:creationId xmlns:p14="http://schemas.microsoft.com/office/powerpoint/2010/main" val="77270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52B4-715C-7197-4B86-F8CC4AA08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26F85-4F94-883E-C448-7C9038041EB5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D0834-9F75-F297-D22A-BD9D42DE9B3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53D911-6BB5-2CB9-804C-E57A6D499D46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(2)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F81A81-B651-02F2-43CA-5C7F38EBC15A}"/>
              </a:ext>
            </a:extLst>
          </p:cNvPr>
          <p:cNvSpPr txBox="1"/>
          <p:nvPr/>
        </p:nvSpPr>
        <p:spPr>
          <a:xfrm>
            <a:off x="851170" y="1424214"/>
            <a:ext cx="1017513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répond à 3 questions essentielles pour la coordination 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Qu’ai-je accompli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de célébrer les avancées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Donne de la visibilité sur la progression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un sentiment d'accomplissement collectif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Aujourd’hui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Que vais-je faire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d'éviter les doublons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des opportunités de collaboration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Aligne les priorités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Qu'est-ce qui nous bloque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Alerte l'équipe rapidement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à quelqu'un de dire "Je peux débloquer ça"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Évite de rester coincé plusieurs jours</a:t>
            </a:r>
          </a:p>
        </p:txBody>
      </p:sp>
    </p:spTree>
    <p:extLst>
      <p:ext uri="{BB962C8B-B14F-4D97-AF65-F5344CB8AC3E}">
        <p14:creationId xmlns:p14="http://schemas.microsoft.com/office/powerpoint/2010/main" val="126303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66C0-B12F-0F4E-17BD-A0B7D182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7C75D7-3BE1-086C-81F7-280B05371F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6BF39-36F1-1136-53C0-7C396467CDC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3A50FB-72DB-97CC-6AA5-E4874837B06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(3)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18E480-1E11-EBE4-A0C0-2A64AE30CA56}"/>
              </a:ext>
            </a:extLst>
          </p:cNvPr>
          <p:cNvSpPr txBox="1"/>
          <p:nvPr/>
        </p:nvSpPr>
        <p:spPr>
          <a:xfrm>
            <a:off x="851170" y="1393436"/>
            <a:ext cx="1017513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Nous pouvons suivre ce format lors des interventions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[Décrire les tâches accomplies hier]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[Annoncer les tâches prévues aujourd'hui]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[Mentionner les blocages rencontrés ou dire "Aucun blocage"]</a:t>
            </a: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Exemple d’intervention complète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j'ai terminé l'intégration de l'API de paiement et corrigé 3 bugs sur le formulaire.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je vais rédiger les tests unitaires du module paiement et faire la revue de code avec </a:t>
            </a:r>
            <a:r>
              <a:rPr lang="fr-FR" sz="2600" dirty="0" err="1">
                <a:latin typeface="Poppins" panose="00000500000000000000" pitchFamily="2" charset="0"/>
                <a:cs typeface="Poppins" panose="00000500000000000000" pitchFamily="2" charset="0"/>
              </a:rPr>
              <a:t>Minah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ce qui concerne les </a:t>
            </a: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blocages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j'attends la validation de Igor sur les maquettes pour continuer la page profil.</a:t>
            </a:r>
          </a:p>
        </p:txBody>
      </p:sp>
    </p:spTree>
    <p:extLst>
      <p:ext uri="{BB962C8B-B14F-4D97-AF65-F5344CB8AC3E}">
        <p14:creationId xmlns:p14="http://schemas.microsoft.com/office/powerpoint/2010/main" val="165508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7BB6-F835-80EC-87C6-81D32C0C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2DA623-84F6-F664-AE49-5F422480390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A974E-0F20-C75C-044F-75925090ECB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26D41A-0D2D-3D47-9D83-2D949A934EA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(4)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F7DC14-B165-5052-D6DB-7B71C3AC6758}"/>
              </a:ext>
            </a:extLst>
          </p:cNvPr>
          <p:cNvSpPr txBox="1"/>
          <p:nvPr/>
        </p:nvSpPr>
        <p:spPr>
          <a:xfrm>
            <a:off x="739302" y="1554420"/>
            <a:ext cx="1039886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Heure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10H00 (Fuseau horaire : GMT+1)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Temps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Fréquence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Une fois par jour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Participants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Toute l’équipe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Posture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Debout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Modalité à distance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Caméra allumée obligatoire</a:t>
            </a:r>
          </a:p>
        </p:txBody>
      </p:sp>
    </p:spTree>
    <p:extLst>
      <p:ext uri="{BB962C8B-B14F-4D97-AF65-F5344CB8AC3E}">
        <p14:creationId xmlns:p14="http://schemas.microsoft.com/office/powerpoint/2010/main" val="2960369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07D5C-A695-AD98-2CE9-96485A2A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65FD4F-9BD9-A9EF-B48E-7E484504CF4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A3599-80BC-C86C-F321-1A36FCF691C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D2A127-765C-10E9-86F7-50D850E5D85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(5)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1560339"/>
            <a:ext cx="1039886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 err="1">
                <a:latin typeface="Poppins" panose="00000500000000000000" pitchFamily="2" charset="0"/>
                <a:cs typeface="Poppins" panose="00000500000000000000" pitchFamily="2" charset="0"/>
              </a:rPr>
              <a:t>Timekeeper</a:t>
            </a: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 (gardien du temps)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Veille au respect du timing et des 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Facilitateur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Anime la réunion et établit la liste des interventions pour assurer un tour de rôle équitable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411942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NB : </a:t>
            </a:r>
            <a:endParaRPr lang="fr-FR" sz="2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sont alternés chaque semaine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de la semaine suivante sont attribués en fin de semaine précédente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Chaque membre de l’équipe connaît son rôle à l’avance</a:t>
            </a:r>
          </a:p>
        </p:txBody>
      </p:sp>
    </p:spTree>
    <p:extLst>
      <p:ext uri="{BB962C8B-B14F-4D97-AF65-F5344CB8AC3E}">
        <p14:creationId xmlns:p14="http://schemas.microsoft.com/office/powerpoint/2010/main" val="2033003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5BDFE-2352-AB5E-C8B7-E49B186F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C74773-A6C5-0AEF-6BD7-E243F85A26E4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FC74EC-F105-0278-B289-D9311DBC2B94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45343C-EE2B-BF7B-E79D-B687FA8B0985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Conseils et Bonnes pratiques pour le Daily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E1CB429-13D9-8D2C-C22E-2446FA970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503106"/>
              </p:ext>
            </p:extLst>
          </p:nvPr>
        </p:nvGraphicFramePr>
        <p:xfrm>
          <a:off x="739303" y="1536788"/>
          <a:ext cx="10398867" cy="423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289">
                  <a:extLst>
                    <a:ext uri="{9D8B030D-6E8A-4147-A177-3AD203B41FA5}">
                      <a16:colId xmlns:a16="http://schemas.microsoft.com/office/drawing/2014/main" val="802845904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1038233723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2650047412"/>
                    </a:ext>
                  </a:extLst>
                </a:gridCol>
              </a:tblGrid>
              <a:tr h="428454"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Pendant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Après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206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 prenons pas le 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pour un moment d'improvisation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Restons debout, caméra ouverte pour maintenir l'énergie et la brièveté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Une fois répondu aux 3 questions, le facilitateur annonce la fin du </a:t>
                      </a:r>
                      <a:r>
                        <a:rPr lang="fr-FR" sz="18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4725"/>
                  </a:ext>
                </a:extLst>
              </a:tr>
              <a:tr h="1690338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Préparons ce que nous allons dire pour être concis et clair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Respectons notre tour de parole défini par le facilitateur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Les discussions détaillées, déblocages et points divers se traitent APRÈS, avec uniquement les personnes concernées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10044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Anticipons nos blocages et ce dont nous avons besoin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Suivons strictement le format de réponse</a:t>
                      </a:r>
                    </a:p>
                    <a:p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Ceux qui n'ont pas besoin de rester peuvent quitter la réunion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5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270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0AD-F563-79B1-290B-FCED6643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203023-7D9F-1455-FFEA-AFC359D0EC86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E13B9-38ED-01A8-107F-3C0ECEC23EA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3A4971-6970-A39A-9CD1-10A6D84118D1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Un Daily réussi…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F86B28-6405-CA88-0C4B-CB66477EAE9A}"/>
              </a:ext>
            </a:extLst>
          </p:cNvPr>
          <p:cNvSpPr txBox="1"/>
          <p:nvPr/>
        </p:nvSpPr>
        <p:spPr>
          <a:xfrm>
            <a:off x="739302" y="1516547"/>
            <a:ext cx="103988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Il dure moins de 15 minutes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Tout le monde participe activement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blocages sont identifiés rapidement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L'équipe arrive à l'heure et préparée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discussions hors sujet sont reportées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L'énergie de l'équipe est positive</a:t>
            </a:r>
          </a:p>
        </p:txBody>
      </p:sp>
    </p:spTree>
    <p:extLst>
      <p:ext uri="{BB962C8B-B14F-4D97-AF65-F5344CB8AC3E}">
        <p14:creationId xmlns:p14="http://schemas.microsoft.com/office/powerpoint/2010/main" val="1791634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37D60-21DD-559F-2FEC-024C820B2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CB45AA-A3E2-F40C-E39E-78B13554449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F4189-F42E-47D8-7558-4CCC8EEF07BE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2EB9D8-01DD-F66E-BA4E-A597FA2A571F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Pièges classiques et leurs solutions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12D08F-4B42-3C8A-3A67-FBC0F4555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885181"/>
              </p:ext>
            </p:extLst>
          </p:nvPr>
        </p:nvGraphicFramePr>
        <p:xfrm>
          <a:off x="739302" y="1651390"/>
          <a:ext cx="10398868" cy="4374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438">
                  <a:extLst>
                    <a:ext uri="{9D8B030D-6E8A-4147-A177-3AD203B41FA5}">
                      <a16:colId xmlns:a16="http://schemas.microsoft.com/office/drawing/2014/main" val="2946860784"/>
                    </a:ext>
                  </a:extLst>
                </a:gridCol>
                <a:gridCol w="6235430">
                  <a:extLst>
                    <a:ext uri="{9D8B030D-6E8A-4147-A177-3AD203B41FA5}">
                      <a16:colId xmlns:a16="http://schemas.microsoft.com/office/drawing/2014/main" val="4076056013"/>
                    </a:ext>
                  </a:extLst>
                </a:gridCol>
              </a:tblGrid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Pièges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Solutions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8248877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 trop long (&gt;15min)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Stopper et reporter les discussions détaillées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632675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Rapport au manager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Rappeler que c'est un moment d'équipe pour l'équipe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3599417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Résolution de problèmes pendant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Noter et planifier une session dédiée après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2083331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Personnes qui monopolisent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Facilitateur doit réguler le temps de parole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2880254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Manque de préparation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Chacun prépare ses 3 réponses avant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9122882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Absences récurrentes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Renforcer l'importance et trouver le bon horaire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6234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589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6BA8-E331-1F95-3F08-8410E42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899B6-1E6E-CE24-56E9-9E0A694E8701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6F3BC-D581-717E-E502-6CEE35A36C5F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3E457-2A1E-8D01-292C-22AF3F1E208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Notre engagement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296B80-85C3-7C2F-9F72-4894C384C735}"/>
              </a:ext>
            </a:extLst>
          </p:cNvPr>
          <p:cNvSpPr txBox="1"/>
          <p:nvPr/>
        </p:nvSpPr>
        <p:spPr>
          <a:xfrm>
            <a:off x="739302" y="1609644"/>
            <a:ext cx="103988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Testons avec bienveillance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Soyons ponctuels (10h00 GMT+1 précises)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Respectons le format des 3 questions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Donnons des feedbacks honnêtes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Ajustons selon nos besoins</a:t>
            </a:r>
          </a:p>
        </p:txBody>
      </p:sp>
    </p:spTree>
    <p:extLst>
      <p:ext uri="{BB962C8B-B14F-4D97-AF65-F5344CB8AC3E}">
        <p14:creationId xmlns:p14="http://schemas.microsoft.com/office/powerpoint/2010/main" val="1439246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CB09-410E-8E4D-9255-5EFB8F507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2E99A-C2A6-56E4-B60D-2531CB55FCBB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7FDB3-AA0E-4FA4-557D-A68E6BE48D59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837624-51F8-F039-9098-1EDAFC997EBF}"/>
              </a:ext>
            </a:extLst>
          </p:cNvPr>
          <p:cNvSpPr txBox="1"/>
          <p:nvPr/>
        </p:nvSpPr>
        <p:spPr>
          <a:xfrm>
            <a:off x="896566" y="3105834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QUESTIONS ET ECHANGES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918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14008</TotalTime>
  <Words>869</Words>
  <Application>Microsoft Office PowerPoint</Application>
  <PresentationFormat>Grand écran</PresentationFormat>
  <Paragraphs>155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Poppins</vt:lpstr>
      <vt:lpstr>Thème Office</vt:lpstr>
      <vt:lpstr>Le Daily Meeting : Optimiser la collaboration d’équipe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429</cp:revision>
  <dcterms:created xsi:type="dcterms:W3CDTF">2023-01-20T11:01:55Z</dcterms:created>
  <dcterms:modified xsi:type="dcterms:W3CDTF">2025-10-31T11:17:03Z</dcterms:modified>
</cp:coreProperties>
</file>