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presentation.xml" ContentType="application/vnd.openxmlformats-officedocument.presentationml.presentation.main+xml"/>
  <Override PartName="/ppt/slideMasters/_rels/slideMaster1.xml.rels" ContentType="application/vnd.openxmlformats-package.relationships+xml"/>
  <Override PartName="/ppt/slideMasters/slideMaster1.xml" ContentType="application/vnd.openxmlformats-officedocument.presentationml.slideMaster+xml"/>
  <Override PartName="/ppt/presProps.xml" ContentType="application/vnd.openxmlformats-officedocument.presentationml.presProps+xml"/>
  <Override PartName="/ppt/theme/theme1.xml" ContentType="application/vnd.openxmlformats-officedocument.theme+xml"/>
  <Override PartName="/ppt/theme/theme2.xml" ContentType="application/vnd.openxmlformats-officedocument.theme+xml"/>
  <Override PartName="/ppt/slideLayouts/_rels/slideLayout1.xml.rels" ContentType="application/vnd.openxmlformats-package.relationships+xml"/>
  <Override PartName="/ppt/slideLayouts/slideLayout1.xml" ContentType="application/vnd.openxmlformats-officedocument.presentationml.slideLayout+xml"/>
  <Override PartName="/ppt/_rels/presentation.xml.rels" ContentType="application/vnd.openxmlformats-package.relationships+xml"/>
  <Override PartName="/ppt/notesMasters/_rels/notesMaster1.xml.rels" ContentType="application/vnd.openxmlformats-package.relationships+xml"/>
  <Override PartName="/ppt/notesMasters/notesMaster1.xml" ContentType="application/vnd.openxmlformats-officedocument.presentationml.notesMaster+xml"/>
  <Override PartName="/ppt/media/image13.png" ContentType="image/png"/>
  <Override PartName="/ppt/media/image4.png" ContentType="image/png"/>
  <Override PartName="/ppt/media/image9.png" ContentType="image/png"/>
  <Override PartName="/ppt/media/image14.png" ContentType="image/png"/>
  <Override PartName="/ppt/media/image5.png" ContentType="image/png"/>
  <Override PartName="/ppt/media/image15.png" ContentType="image/png"/>
  <Override PartName="/ppt/media/image6.png" ContentType="image/png"/>
  <Override PartName="/ppt/media/image10.png" ContentType="image/png"/>
  <Override PartName="/ppt/media/image1.png" ContentType="image/png"/>
  <Override PartName="/ppt/media/image16.png" ContentType="image/png"/>
  <Override PartName="/ppt/media/image7.png" ContentType="image/png"/>
  <Override PartName="/ppt/media/image11.png" ContentType="image/png"/>
  <Override PartName="/ppt/media/image2.png" ContentType="image/png"/>
  <Override PartName="/ppt/media/image8.png" ContentType="image/png"/>
  <Override PartName="/ppt/media/image12.png" ContentType="image/png"/>
  <Override PartName="/ppt/media/image3.png" ContentType="image/png"/>
  <Override PartName="/ppt/slides/slide1.xml" ContentType="application/vnd.openxmlformats-officedocument.presentationml.slide+xml"/>
  <Override PartName="/ppt/slides/_rels/slide9.xml.rels" ContentType="application/vnd.openxmlformats-package.relationships+xml"/>
  <Override PartName="/ppt/slides/_rels/slide8.xml.rels" ContentType="application/vnd.openxmlformats-package.relationships+xml"/>
  <Override PartName="/ppt/slides/_rels/slide7.xml.rels" ContentType="application/vnd.openxmlformats-package.relationships+xml"/>
  <Override PartName="/ppt/slides/_rels/slide6.xml.rels" ContentType="application/vnd.openxmlformats-package.relationships+xml"/>
  <Override PartName="/ppt/slides/_rels/slide5.xml.rels" ContentType="application/vnd.openxmlformats-package.relationships+xml"/>
  <Override PartName="/ppt/slides/_rels/slide4.xml.rels" ContentType="application/vnd.openxmlformats-package.relationships+xml"/>
  <Override PartName="/ppt/slides/_rels/slide3.xml.rels" ContentType="application/vnd.openxmlformats-package.relationships+xml"/>
  <Override PartName="/ppt/slides/_rels/slide2.xml.rels" ContentType="application/vnd.openxmlformats-package.relationships+xml"/>
  <Override PartName="/ppt/slides/_rels/slide1.xml.rels" ContentType="application/vnd.openxmlformats-package.relationships+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_rels/notesSlide9.xml.rels" ContentType="application/vnd.openxmlformats-package.relationships+xml"/>
  <Override PartName="/ppt/notesSlides/_rels/notesSlide8.xml.rels" ContentType="application/vnd.openxmlformats-package.relationships+xml"/>
  <Override PartName="/ppt/notesSlides/_rels/notesSlide7.xml.rels" ContentType="application/vnd.openxmlformats-package.relationships+xml"/>
  <Override PartName="/ppt/notesSlides/_rels/notesSlide6.xml.rels" ContentType="application/vnd.openxmlformats-package.relationships+xml"/>
  <Override PartName="/ppt/notesSlides/_rels/notesSlide5.xml.rels" ContentType="application/vnd.openxmlformats-package.relationships+xml"/>
  <Override PartName="/ppt/notesSlides/_rels/notesSlide4.xml.rels" ContentType="application/vnd.openxmlformats-package.relationships+xml"/>
  <Override PartName="/ppt/notesSlides/_rels/notesSlide3.xml.rels" ContentType="application/vnd.openxmlformats-package.relationships+xml"/>
  <Override PartName="/ppt/notesSlides/_rels/notesSlide2.xml.rels" ContentType="application/vnd.openxmlformats-package.relationships+xml"/>
  <Override PartName="/ppt/notesSlides/_rels/notesSlide1.xml.rels" ContentType="application/vnd.openxmlformats-package.relationships+xml"/>
  <Override PartName="/ppt/notesSlides/notesSlide9.xml" ContentType="application/vnd.openxmlformats-officedocument.presentationml.notesSlid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Lst>
  <p:notesMasterIdLst>
    <p:notesMasterId r:id="rId3"/>
  </p:notesMasterIdLst>
  <p:sldIdLst>
    <p:sldId id="256" r:id="rId4"/>
    <p:sldId id="257" r:id="rId5"/>
    <p:sldId id="258" r:id="rId6"/>
    <p:sldId id="259" r:id="rId7"/>
    <p:sldId id="260" r:id="rId8"/>
    <p:sldId id="261" r:id="rId9"/>
    <p:sldId id="262" r:id="rId10"/>
    <p:sldId id="263" r:id="rId11"/>
    <p:sldId id="264" r:id="rId12"/>
  </p:sldIdLst>
  <p:sldSz cx="12192000" cy="6858000"/>
  <p:notesSz cx="6858000" cy="12192000"/>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presProps" Target="presProps.xml"/>
</Relationships>
</file>

<file path=ppt/notesMasters/_rels/notesMaster1.xml.rels><?xml version="1.0" encoding="UTF-8"?>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 name="PlaceHolder 1"/>
          <p:cNvSpPr>
            <a:spLocks noGrp="1"/>
          </p:cNvSpPr>
          <p:nvPr>
            <p:ph type="sldImg"/>
          </p:nvPr>
        </p:nvSpPr>
        <p:spPr>
          <a:xfrm>
            <a:off x="216000" y="812520"/>
            <a:ext cx="7127280" cy="4008960"/>
          </a:xfrm>
          <a:prstGeom prst="rect">
            <a:avLst/>
          </a:prstGeom>
          <a:noFill/>
          <a:ln w="0">
            <a:noFill/>
          </a:ln>
        </p:spPr>
        <p:txBody>
          <a:bodyPr lIns="0" rIns="0" tIns="0" bIns="0" anchor="ctr">
            <a:noAutofit/>
          </a:bodyPr>
          <a:p>
            <a:pPr algn="ctr"/>
            <a:r>
              <a:rPr b="0" lang="fr-FR" sz="4400" spc="-1" strike="noStrike">
                <a:solidFill>
                  <a:srgbClr val="000000"/>
                </a:solidFill>
                <a:latin typeface="Arial"/>
              </a:rPr>
              <a:t>Cliquez pour déplacer la diapo</a:t>
            </a:r>
            <a:endParaRPr b="0" lang="fr-FR" sz="4400" spc="-1" strike="noStrike">
              <a:solidFill>
                <a:srgbClr val="000000"/>
              </a:solidFill>
              <a:latin typeface="Arial"/>
            </a:endParaRPr>
          </a:p>
        </p:txBody>
      </p:sp>
      <p:sp>
        <p:nvSpPr>
          <p:cNvPr id="3" name="PlaceHolder 2"/>
          <p:cNvSpPr>
            <a:spLocks noGrp="1"/>
          </p:cNvSpPr>
          <p:nvPr>
            <p:ph type="body"/>
          </p:nvPr>
        </p:nvSpPr>
        <p:spPr>
          <a:xfrm>
            <a:off x="756000" y="5078520"/>
            <a:ext cx="6047640" cy="4811040"/>
          </a:xfrm>
          <a:prstGeom prst="rect">
            <a:avLst/>
          </a:prstGeom>
          <a:noFill/>
          <a:ln w="0">
            <a:noFill/>
          </a:ln>
        </p:spPr>
        <p:txBody>
          <a:bodyPr lIns="0" rIns="0" tIns="0" bIns="0" anchor="t">
            <a:noAutofit/>
          </a:bodyPr>
          <a:p>
            <a:pPr marL="216000" indent="-216000">
              <a:buNone/>
            </a:pPr>
            <a:r>
              <a:rPr b="0" lang="fr-FR" sz="2000" spc="-1" strike="noStrike">
                <a:solidFill>
                  <a:srgbClr val="000000"/>
                </a:solidFill>
                <a:latin typeface="Arial"/>
              </a:rPr>
              <a:t>Cliquez pour modifier le format des notes</a:t>
            </a:r>
            <a:endParaRPr b="0" lang="fr-FR" sz="2000" spc="-1" strike="noStrike">
              <a:solidFill>
                <a:srgbClr val="000000"/>
              </a:solidFill>
              <a:latin typeface="Arial"/>
            </a:endParaRPr>
          </a:p>
        </p:txBody>
      </p:sp>
      <p:sp>
        <p:nvSpPr>
          <p:cNvPr id="4" name="PlaceHolder 3"/>
          <p:cNvSpPr>
            <a:spLocks noGrp="1"/>
          </p:cNvSpPr>
          <p:nvPr>
            <p:ph type="hdr"/>
          </p:nvPr>
        </p:nvSpPr>
        <p:spPr>
          <a:xfrm>
            <a:off x="0" y="0"/>
            <a:ext cx="3280680" cy="534240"/>
          </a:xfrm>
          <a:prstGeom prst="rect">
            <a:avLst/>
          </a:prstGeom>
          <a:noFill/>
          <a:ln w="0">
            <a:noFill/>
          </a:ln>
        </p:spPr>
        <p:txBody>
          <a:bodyPr lIns="0" rIns="0" tIns="0" bIns="0" anchor="t">
            <a:noAutofit/>
          </a:bodyPr>
          <a:p>
            <a:pPr indent="0">
              <a:buNone/>
            </a:pPr>
            <a:r>
              <a:rPr b="0" lang="fr-FR" sz="1400" spc="-1" strike="noStrike">
                <a:solidFill>
                  <a:srgbClr val="000000"/>
                </a:solidFill>
                <a:latin typeface="Times New Roman"/>
              </a:rPr>
              <a:t>&lt;en-tête&gt;</a:t>
            </a:r>
            <a:endParaRPr b="0" lang="fr-FR" sz="1400" spc="-1" strike="noStrike">
              <a:solidFill>
                <a:srgbClr val="000000"/>
              </a:solidFill>
              <a:latin typeface="Times New Roman"/>
            </a:endParaRPr>
          </a:p>
        </p:txBody>
      </p:sp>
      <p:sp>
        <p:nvSpPr>
          <p:cNvPr id="5" name="PlaceHolder 4"/>
          <p:cNvSpPr>
            <a:spLocks noGrp="1"/>
          </p:cNvSpPr>
          <p:nvPr>
            <p:ph type="dt" idx="1"/>
          </p:nvPr>
        </p:nvSpPr>
        <p:spPr>
          <a:xfrm>
            <a:off x="4278960" y="0"/>
            <a:ext cx="3280680" cy="534240"/>
          </a:xfrm>
          <a:prstGeom prst="rect">
            <a:avLst/>
          </a:prstGeom>
          <a:noFill/>
          <a:ln w="0">
            <a:noFill/>
          </a:ln>
        </p:spPr>
        <p:txBody>
          <a:bodyPr lIns="0" rIns="0" tIns="0" bIns="0" anchor="t">
            <a:noAutofit/>
          </a:bodyPr>
          <a:lstStyle>
            <a:lvl1pPr indent="0" algn="r">
              <a:buNone/>
              <a:defRPr b="0" lang="fr-FR" sz="1400" spc="-1" strike="noStrike">
                <a:solidFill>
                  <a:srgbClr val="000000"/>
                </a:solidFill>
                <a:latin typeface="Times New Roman"/>
              </a:defRPr>
            </a:lvl1pPr>
          </a:lstStyle>
          <a:p>
            <a:pPr indent="0" algn="r">
              <a:buNone/>
            </a:pPr>
            <a:r>
              <a:rPr b="0" lang="fr-FR" sz="1400" spc="-1" strike="noStrike">
                <a:solidFill>
                  <a:srgbClr val="000000"/>
                </a:solidFill>
                <a:latin typeface="Times New Roman"/>
              </a:rPr>
              <a:t>&lt;date/heure&gt;</a:t>
            </a:r>
            <a:endParaRPr b="0" lang="fr-FR" sz="1400" spc="-1" strike="noStrike">
              <a:solidFill>
                <a:srgbClr val="000000"/>
              </a:solidFill>
              <a:latin typeface="Times New Roman"/>
            </a:endParaRPr>
          </a:p>
        </p:txBody>
      </p:sp>
      <p:sp>
        <p:nvSpPr>
          <p:cNvPr id="6" name="PlaceHolder 5"/>
          <p:cNvSpPr>
            <a:spLocks noGrp="1"/>
          </p:cNvSpPr>
          <p:nvPr>
            <p:ph type="ftr" idx="2"/>
          </p:nvPr>
        </p:nvSpPr>
        <p:spPr>
          <a:xfrm>
            <a:off x="0" y="10157400"/>
            <a:ext cx="3280680" cy="534240"/>
          </a:xfrm>
          <a:prstGeom prst="rect">
            <a:avLst/>
          </a:prstGeom>
          <a:noFill/>
          <a:ln w="0">
            <a:noFill/>
          </a:ln>
        </p:spPr>
        <p:txBody>
          <a:bodyPr lIns="0" rIns="0" tIns="0" bIns="0" anchor="b">
            <a:noAutofit/>
          </a:bodyPr>
          <a:lstStyle>
            <a:lvl1pPr indent="0">
              <a:buNone/>
              <a:defRPr b="0" lang="fr-FR" sz="1400" spc="-1" strike="noStrike">
                <a:solidFill>
                  <a:srgbClr val="000000"/>
                </a:solidFill>
                <a:latin typeface="Times New Roman"/>
              </a:defRPr>
            </a:lvl1pPr>
          </a:lstStyle>
          <a:p>
            <a:pPr indent="0">
              <a:buNone/>
            </a:pPr>
            <a:r>
              <a:rPr b="0" lang="fr-FR" sz="1400" spc="-1" strike="noStrike">
                <a:solidFill>
                  <a:srgbClr val="000000"/>
                </a:solidFill>
                <a:latin typeface="Times New Roman"/>
              </a:rPr>
              <a:t>&lt;pied de page&gt;</a:t>
            </a:r>
            <a:endParaRPr b="0" lang="fr-FR" sz="1400" spc="-1" strike="noStrike">
              <a:solidFill>
                <a:srgbClr val="000000"/>
              </a:solidFill>
              <a:latin typeface="Times New Roman"/>
            </a:endParaRPr>
          </a:p>
        </p:txBody>
      </p:sp>
      <p:sp>
        <p:nvSpPr>
          <p:cNvPr id="7" name="PlaceHolder 6"/>
          <p:cNvSpPr>
            <a:spLocks noGrp="1"/>
          </p:cNvSpPr>
          <p:nvPr>
            <p:ph type="sldNum" idx="3"/>
          </p:nvPr>
        </p:nvSpPr>
        <p:spPr>
          <a:xfrm>
            <a:off x="4278960" y="10157400"/>
            <a:ext cx="3280680" cy="534240"/>
          </a:xfrm>
          <a:prstGeom prst="rect">
            <a:avLst/>
          </a:prstGeom>
          <a:noFill/>
          <a:ln w="0">
            <a:noFill/>
          </a:ln>
        </p:spPr>
        <p:txBody>
          <a:bodyPr lIns="0" rIns="0" tIns="0" bIns="0" anchor="b">
            <a:noAutofit/>
          </a:bodyPr>
          <a:lstStyle>
            <a:lvl1pPr indent="0" algn="r">
              <a:buNone/>
              <a:defRPr b="0" lang="fr-FR" sz="1400" spc="-1" strike="noStrike">
                <a:solidFill>
                  <a:srgbClr val="000000"/>
                </a:solidFill>
                <a:latin typeface="Times New Roman"/>
              </a:defRPr>
            </a:lvl1pPr>
          </a:lstStyle>
          <a:p>
            <a:pPr indent="0" algn="r">
              <a:buNone/>
            </a:pPr>
            <a:fld id="{157689E9-AFAF-49E4-9EFF-1ECED32EFAEF}" type="slidenum">
              <a:rPr b="0" lang="fr-FR" sz="1400" spc="-1" strike="noStrike">
                <a:solidFill>
                  <a:srgbClr val="000000"/>
                </a:solidFill>
                <a:latin typeface="Times New Roman"/>
              </a:rPr>
              <a:t>&lt;numéro&gt;</a:t>
            </a:fld>
            <a:endParaRPr b="0" lang="fr-FR"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notesMaster>
</file>

<file path=ppt/notesSlides/_rels/notesSlide1.xml.rels><?xml version="1.0" encoding="UTF-8"?>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
</Relationships>
</file>

<file path=ppt/notesSlides/_rels/notesSlide2.xml.rels><?xml version="1.0" encoding="UTF-8"?>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
</Relationships>
</file>

<file path=ppt/notesSlides/_rels/notesSlide3.xml.rels><?xml version="1.0" encoding="UTF-8"?>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
</Relationships>
</file>

<file path=ppt/notesSlides/_rels/notesSlide4.xml.rels><?xml version="1.0" encoding="UTF-8"?>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
</Relationships>
</file>

<file path=ppt/notesSlides/_rels/notesSlide5.xml.rels><?xml version="1.0" encoding="UTF-8"?>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
</Relationships>
</file>

<file path=ppt/notesSlides/_rels/notesSlide6.xml.rels><?xml version="1.0" encoding="UTF-8"?>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
</Relationships>
</file>

<file path=ppt/notesSlides/_rels/notesSlide7.xml.rels><?xml version="1.0" encoding="UTF-8"?>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
</Relationships>
</file>

<file path=ppt/notesSlides/_rels/notesSlide8.xml.rels><?xml version="1.0" encoding="UTF-8"?>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
</Relationships>
</file>

<file path=ppt/notesSlides/_rels/notesSlide9.xml.rels><?xml version="1.0" encoding="UTF-8"?>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
</Relationships>
</file>

<file path=ppt/notesSlides/notesSlide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0" name="PlaceHolder 1"/>
          <p:cNvSpPr>
            <a:spLocks noGrp="1"/>
          </p:cNvSpPr>
          <p:nvPr>
            <p:ph type="sldImg"/>
          </p:nvPr>
        </p:nvSpPr>
        <p:spPr>
          <a:xfrm>
            <a:off x="685800" y="1143000"/>
            <a:ext cx="5485680" cy="3085560"/>
          </a:xfrm>
          <a:prstGeom prst="rect">
            <a:avLst/>
          </a:prstGeom>
          <a:ln w="0">
            <a:noFill/>
          </a:ln>
        </p:spPr>
      </p:sp>
      <p:sp>
        <p:nvSpPr>
          <p:cNvPr id="171" name="PlaceHolder 2"/>
          <p:cNvSpPr>
            <a:spLocks noGrp="1"/>
          </p:cNvSpPr>
          <p:nvPr>
            <p:ph type="body"/>
          </p:nvPr>
        </p:nvSpPr>
        <p:spPr>
          <a:xfrm>
            <a:off x="685800" y="4400640"/>
            <a:ext cx="5485680" cy="3599640"/>
          </a:xfrm>
          <a:prstGeom prst="rect">
            <a:avLst/>
          </a:prstGeom>
          <a:noFill/>
          <a:ln w="0">
            <a:noFill/>
          </a:ln>
        </p:spPr>
        <p:txBody>
          <a:bodyPr lIns="91440" rIns="91440" tIns="45720" bIns="45720" anchor="t">
            <a:noAutofit/>
          </a:bodyPr>
          <a:p>
            <a:pPr marL="216000" indent="-216000">
              <a:buNone/>
            </a:pPr>
            <a:endParaRPr b="0" lang="fr-FR" sz="1800" spc="-1" strike="noStrike">
              <a:solidFill>
                <a:srgbClr val="000000"/>
              </a:solidFill>
              <a:latin typeface="Arial"/>
            </a:endParaRPr>
          </a:p>
        </p:txBody>
      </p:sp>
      <p:sp>
        <p:nvSpPr>
          <p:cNvPr id="172" name="PlaceHolder 3"/>
          <p:cNvSpPr>
            <a:spLocks noGrp="1"/>
          </p:cNvSpPr>
          <p:nvPr>
            <p:ph type="sldNum" idx="4"/>
          </p:nvPr>
        </p:nvSpPr>
        <p:spPr>
          <a:xfrm>
            <a:off x="3884760" y="8685360"/>
            <a:ext cx="2971080" cy="457920"/>
          </a:xfrm>
          <a:prstGeom prst="rect">
            <a:avLst/>
          </a:prstGeom>
          <a:noFill/>
          <a:ln w="0">
            <a:noFill/>
          </a:ln>
        </p:spPr>
        <p:txBody>
          <a:bodyPr lIns="91440" rIns="91440" tIns="45720" bIns="45720" anchor="b">
            <a:noAutofit/>
          </a:bodyPr>
          <a:lstStyle>
            <a:lvl1pPr indent="0" algn="r" defTabSz="914400">
              <a:lnSpc>
                <a:spcPct val="100000"/>
              </a:lnSpc>
              <a:buNone/>
              <a:tabLst>
                <a:tab algn="l" pos="0"/>
              </a:tabLst>
              <a:defRPr b="0" lang="en-US" sz="1200" spc="-1" strike="noStrike">
                <a:solidFill>
                  <a:schemeClr val="dk1"/>
                </a:solidFill>
                <a:latin typeface="+mn-lt"/>
                <a:ea typeface="+mn-ea"/>
              </a:defRPr>
            </a:lvl1pPr>
          </a:lstStyle>
          <a:p>
            <a:pPr indent="0" algn="r" defTabSz="914400">
              <a:lnSpc>
                <a:spcPct val="100000"/>
              </a:lnSpc>
              <a:buNone/>
              <a:tabLst>
                <a:tab algn="l" pos="0"/>
              </a:tabLst>
            </a:pPr>
            <a:fld id="{57F46C58-936C-4F2D-9660-55BA1FE47A8A}" type="slidenum">
              <a:rPr b="0" lang="en-US" sz="1200" spc="-1" strike="noStrike">
                <a:solidFill>
                  <a:schemeClr val="dk1"/>
                </a:solidFill>
                <a:latin typeface="+mn-lt"/>
                <a:ea typeface="+mn-ea"/>
              </a:rPr>
              <a:t>&lt;numéro&gt;</a:t>
            </a:fld>
            <a:endParaRPr b="0" lang="fr-FR" sz="1200" spc="-1" strike="noStrike">
              <a:solidFill>
                <a:srgbClr val="000000"/>
              </a:solidFill>
              <a:latin typeface="Times New Roman"/>
            </a:endParaRP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3" name="PlaceHolder 1"/>
          <p:cNvSpPr>
            <a:spLocks noGrp="1"/>
          </p:cNvSpPr>
          <p:nvPr>
            <p:ph type="sldImg"/>
          </p:nvPr>
        </p:nvSpPr>
        <p:spPr>
          <a:xfrm>
            <a:off x="685800" y="1143000"/>
            <a:ext cx="5485680" cy="3085560"/>
          </a:xfrm>
          <a:prstGeom prst="rect">
            <a:avLst/>
          </a:prstGeom>
          <a:ln w="0">
            <a:noFill/>
          </a:ln>
        </p:spPr>
      </p:sp>
      <p:sp>
        <p:nvSpPr>
          <p:cNvPr id="174" name="PlaceHolder 2"/>
          <p:cNvSpPr>
            <a:spLocks noGrp="1"/>
          </p:cNvSpPr>
          <p:nvPr>
            <p:ph type="body"/>
          </p:nvPr>
        </p:nvSpPr>
        <p:spPr>
          <a:xfrm>
            <a:off x="685800" y="4400640"/>
            <a:ext cx="5485680" cy="3599640"/>
          </a:xfrm>
          <a:prstGeom prst="rect">
            <a:avLst/>
          </a:prstGeom>
          <a:noFill/>
          <a:ln w="0">
            <a:noFill/>
          </a:ln>
        </p:spPr>
        <p:txBody>
          <a:bodyPr lIns="91440" rIns="91440" tIns="45720" bIns="45720" anchor="t">
            <a:noAutofit/>
          </a:bodyPr>
          <a:p>
            <a:pPr marL="216000" indent="-216000">
              <a:buNone/>
            </a:pPr>
            <a:endParaRPr b="0" lang="fr-FR" sz="1800" spc="-1" strike="noStrike">
              <a:solidFill>
                <a:srgbClr val="000000"/>
              </a:solidFill>
              <a:latin typeface="Arial"/>
            </a:endParaRPr>
          </a:p>
        </p:txBody>
      </p:sp>
      <p:sp>
        <p:nvSpPr>
          <p:cNvPr id="175" name="PlaceHolder 3"/>
          <p:cNvSpPr>
            <a:spLocks noGrp="1"/>
          </p:cNvSpPr>
          <p:nvPr>
            <p:ph type="sldNum" idx="5"/>
          </p:nvPr>
        </p:nvSpPr>
        <p:spPr>
          <a:xfrm>
            <a:off x="3884760" y="8685360"/>
            <a:ext cx="2971080" cy="457920"/>
          </a:xfrm>
          <a:prstGeom prst="rect">
            <a:avLst/>
          </a:prstGeom>
          <a:noFill/>
          <a:ln w="0">
            <a:noFill/>
          </a:ln>
        </p:spPr>
        <p:txBody>
          <a:bodyPr lIns="91440" rIns="91440" tIns="45720" bIns="45720" anchor="b">
            <a:noAutofit/>
          </a:bodyPr>
          <a:lstStyle>
            <a:lvl1pPr indent="0" algn="r" defTabSz="914400">
              <a:lnSpc>
                <a:spcPct val="100000"/>
              </a:lnSpc>
              <a:buNone/>
              <a:tabLst>
                <a:tab algn="l" pos="0"/>
              </a:tabLst>
              <a:defRPr b="0" lang="en-US" sz="1200" spc="-1" strike="noStrike">
                <a:solidFill>
                  <a:schemeClr val="dk1"/>
                </a:solidFill>
                <a:latin typeface="+mn-lt"/>
                <a:ea typeface="+mn-ea"/>
              </a:defRPr>
            </a:lvl1pPr>
          </a:lstStyle>
          <a:p>
            <a:pPr indent="0" algn="r" defTabSz="914400">
              <a:lnSpc>
                <a:spcPct val="100000"/>
              </a:lnSpc>
              <a:buNone/>
              <a:tabLst>
                <a:tab algn="l" pos="0"/>
              </a:tabLst>
            </a:pPr>
            <a:fld id="{D65C392E-6766-460B-8CB0-373A51433063}" type="slidenum">
              <a:rPr b="0" lang="en-US" sz="1200" spc="-1" strike="noStrike">
                <a:solidFill>
                  <a:schemeClr val="dk1"/>
                </a:solidFill>
                <a:latin typeface="+mn-lt"/>
                <a:ea typeface="+mn-ea"/>
              </a:rPr>
              <a:t>&lt;numéro&gt;</a:t>
            </a:fld>
            <a:endParaRPr b="0" lang="fr-FR" sz="1200" spc="-1" strike="noStrike">
              <a:solidFill>
                <a:srgbClr val="000000"/>
              </a:solidFill>
              <a:latin typeface="Times New Roman"/>
            </a:endParaRP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6" name="PlaceHolder 1"/>
          <p:cNvSpPr>
            <a:spLocks noGrp="1"/>
          </p:cNvSpPr>
          <p:nvPr>
            <p:ph type="sldImg"/>
          </p:nvPr>
        </p:nvSpPr>
        <p:spPr>
          <a:xfrm>
            <a:off x="685800" y="1143000"/>
            <a:ext cx="5485680" cy="3085560"/>
          </a:xfrm>
          <a:prstGeom prst="rect">
            <a:avLst/>
          </a:prstGeom>
          <a:ln w="0">
            <a:noFill/>
          </a:ln>
        </p:spPr>
      </p:sp>
      <p:sp>
        <p:nvSpPr>
          <p:cNvPr id="177" name="PlaceHolder 2"/>
          <p:cNvSpPr>
            <a:spLocks noGrp="1"/>
          </p:cNvSpPr>
          <p:nvPr>
            <p:ph type="body"/>
          </p:nvPr>
        </p:nvSpPr>
        <p:spPr>
          <a:xfrm>
            <a:off x="685800" y="4400640"/>
            <a:ext cx="5485680" cy="3599640"/>
          </a:xfrm>
          <a:prstGeom prst="rect">
            <a:avLst/>
          </a:prstGeom>
          <a:noFill/>
          <a:ln w="0">
            <a:noFill/>
          </a:ln>
        </p:spPr>
        <p:txBody>
          <a:bodyPr lIns="91440" rIns="91440" tIns="45720" bIns="45720" anchor="t">
            <a:noAutofit/>
          </a:bodyPr>
          <a:p>
            <a:pPr marL="216000" indent="-216000">
              <a:buNone/>
            </a:pPr>
            <a:endParaRPr b="0" lang="fr-FR" sz="1800" spc="-1" strike="noStrike">
              <a:solidFill>
                <a:srgbClr val="000000"/>
              </a:solidFill>
              <a:latin typeface="Arial"/>
            </a:endParaRPr>
          </a:p>
        </p:txBody>
      </p:sp>
      <p:sp>
        <p:nvSpPr>
          <p:cNvPr id="178" name="PlaceHolder 3"/>
          <p:cNvSpPr>
            <a:spLocks noGrp="1"/>
          </p:cNvSpPr>
          <p:nvPr>
            <p:ph type="sldNum" idx="6"/>
          </p:nvPr>
        </p:nvSpPr>
        <p:spPr>
          <a:xfrm>
            <a:off x="3884760" y="8685360"/>
            <a:ext cx="2971080" cy="457920"/>
          </a:xfrm>
          <a:prstGeom prst="rect">
            <a:avLst/>
          </a:prstGeom>
          <a:noFill/>
          <a:ln w="0">
            <a:noFill/>
          </a:ln>
        </p:spPr>
        <p:txBody>
          <a:bodyPr lIns="91440" rIns="91440" tIns="45720" bIns="45720" anchor="b">
            <a:noAutofit/>
          </a:bodyPr>
          <a:lstStyle>
            <a:lvl1pPr indent="0" algn="r" defTabSz="914400">
              <a:lnSpc>
                <a:spcPct val="100000"/>
              </a:lnSpc>
              <a:buNone/>
              <a:tabLst>
                <a:tab algn="l" pos="0"/>
              </a:tabLst>
              <a:defRPr b="0" lang="en-US" sz="1200" spc="-1" strike="noStrike">
                <a:solidFill>
                  <a:schemeClr val="dk1"/>
                </a:solidFill>
                <a:latin typeface="+mn-lt"/>
                <a:ea typeface="+mn-ea"/>
              </a:defRPr>
            </a:lvl1pPr>
          </a:lstStyle>
          <a:p>
            <a:pPr indent="0" algn="r" defTabSz="914400">
              <a:lnSpc>
                <a:spcPct val="100000"/>
              </a:lnSpc>
              <a:buNone/>
              <a:tabLst>
                <a:tab algn="l" pos="0"/>
              </a:tabLst>
            </a:pPr>
            <a:fld id="{A7EF9E67-ABCC-48FA-9F02-1D95ECA54BDE}" type="slidenum">
              <a:rPr b="0" lang="en-US" sz="1200" spc="-1" strike="noStrike">
                <a:solidFill>
                  <a:schemeClr val="dk1"/>
                </a:solidFill>
                <a:latin typeface="+mn-lt"/>
                <a:ea typeface="+mn-ea"/>
              </a:rPr>
              <a:t>&lt;numéro&gt;</a:t>
            </a:fld>
            <a:endParaRPr b="0" lang="fr-FR" sz="1200" spc="-1" strike="noStrike">
              <a:solidFill>
                <a:srgbClr val="000000"/>
              </a:solidFill>
              <a:latin typeface="Times New Roman"/>
            </a:endParaRP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9" name="PlaceHolder 1"/>
          <p:cNvSpPr>
            <a:spLocks noGrp="1"/>
          </p:cNvSpPr>
          <p:nvPr>
            <p:ph type="sldImg"/>
          </p:nvPr>
        </p:nvSpPr>
        <p:spPr>
          <a:xfrm>
            <a:off x="685800" y="1143000"/>
            <a:ext cx="5485680" cy="3085560"/>
          </a:xfrm>
          <a:prstGeom prst="rect">
            <a:avLst/>
          </a:prstGeom>
          <a:ln w="0">
            <a:noFill/>
          </a:ln>
        </p:spPr>
      </p:sp>
      <p:sp>
        <p:nvSpPr>
          <p:cNvPr id="180" name="PlaceHolder 2"/>
          <p:cNvSpPr>
            <a:spLocks noGrp="1"/>
          </p:cNvSpPr>
          <p:nvPr>
            <p:ph type="body"/>
          </p:nvPr>
        </p:nvSpPr>
        <p:spPr>
          <a:xfrm>
            <a:off x="685800" y="4400640"/>
            <a:ext cx="5485680" cy="3599640"/>
          </a:xfrm>
          <a:prstGeom prst="rect">
            <a:avLst/>
          </a:prstGeom>
          <a:noFill/>
          <a:ln w="0">
            <a:noFill/>
          </a:ln>
        </p:spPr>
        <p:txBody>
          <a:bodyPr lIns="91440" rIns="91440" tIns="45720" bIns="45720" anchor="t">
            <a:noAutofit/>
          </a:bodyPr>
          <a:p>
            <a:pPr marL="216000" indent="-216000">
              <a:buNone/>
            </a:pPr>
            <a:endParaRPr b="0" lang="fr-FR" sz="1800" spc="-1" strike="noStrike">
              <a:solidFill>
                <a:srgbClr val="000000"/>
              </a:solidFill>
              <a:latin typeface="Arial"/>
            </a:endParaRPr>
          </a:p>
        </p:txBody>
      </p:sp>
      <p:sp>
        <p:nvSpPr>
          <p:cNvPr id="181" name="PlaceHolder 3"/>
          <p:cNvSpPr>
            <a:spLocks noGrp="1"/>
          </p:cNvSpPr>
          <p:nvPr>
            <p:ph type="sldNum" idx="7"/>
          </p:nvPr>
        </p:nvSpPr>
        <p:spPr>
          <a:xfrm>
            <a:off x="3884760" y="8685360"/>
            <a:ext cx="2971080" cy="457920"/>
          </a:xfrm>
          <a:prstGeom prst="rect">
            <a:avLst/>
          </a:prstGeom>
          <a:noFill/>
          <a:ln w="0">
            <a:noFill/>
          </a:ln>
        </p:spPr>
        <p:txBody>
          <a:bodyPr lIns="91440" rIns="91440" tIns="45720" bIns="45720" anchor="b">
            <a:noAutofit/>
          </a:bodyPr>
          <a:lstStyle>
            <a:lvl1pPr indent="0" algn="r" defTabSz="914400">
              <a:lnSpc>
                <a:spcPct val="100000"/>
              </a:lnSpc>
              <a:buNone/>
              <a:tabLst>
                <a:tab algn="l" pos="0"/>
              </a:tabLst>
              <a:defRPr b="0" lang="en-US" sz="1200" spc="-1" strike="noStrike">
                <a:solidFill>
                  <a:schemeClr val="dk1"/>
                </a:solidFill>
                <a:latin typeface="+mn-lt"/>
                <a:ea typeface="+mn-ea"/>
              </a:defRPr>
            </a:lvl1pPr>
          </a:lstStyle>
          <a:p>
            <a:pPr indent="0" algn="r" defTabSz="914400">
              <a:lnSpc>
                <a:spcPct val="100000"/>
              </a:lnSpc>
              <a:buNone/>
              <a:tabLst>
                <a:tab algn="l" pos="0"/>
              </a:tabLst>
            </a:pPr>
            <a:fld id="{A8993302-021D-43DC-8EA9-DA4C4808D037}" type="slidenum">
              <a:rPr b="0" lang="en-US" sz="1200" spc="-1" strike="noStrike">
                <a:solidFill>
                  <a:schemeClr val="dk1"/>
                </a:solidFill>
                <a:latin typeface="+mn-lt"/>
                <a:ea typeface="+mn-ea"/>
              </a:rPr>
              <a:t>&lt;numéro&gt;</a:t>
            </a:fld>
            <a:endParaRPr b="0" lang="fr-FR" sz="1200" spc="-1" strike="noStrike">
              <a:solidFill>
                <a:srgbClr val="000000"/>
              </a:solidFill>
              <a:latin typeface="Times New Roman"/>
            </a:endParaRP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2" name="PlaceHolder 1"/>
          <p:cNvSpPr>
            <a:spLocks noGrp="1"/>
          </p:cNvSpPr>
          <p:nvPr>
            <p:ph type="sldImg"/>
          </p:nvPr>
        </p:nvSpPr>
        <p:spPr>
          <a:xfrm>
            <a:off x="685800" y="1143000"/>
            <a:ext cx="5485680" cy="3085560"/>
          </a:xfrm>
          <a:prstGeom prst="rect">
            <a:avLst/>
          </a:prstGeom>
          <a:ln w="0">
            <a:noFill/>
          </a:ln>
        </p:spPr>
      </p:sp>
      <p:sp>
        <p:nvSpPr>
          <p:cNvPr id="183" name="PlaceHolder 2"/>
          <p:cNvSpPr>
            <a:spLocks noGrp="1"/>
          </p:cNvSpPr>
          <p:nvPr>
            <p:ph type="body"/>
          </p:nvPr>
        </p:nvSpPr>
        <p:spPr>
          <a:xfrm>
            <a:off x="685800" y="4400640"/>
            <a:ext cx="5485680" cy="3599640"/>
          </a:xfrm>
          <a:prstGeom prst="rect">
            <a:avLst/>
          </a:prstGeom>
          <a:noFill/>
          <a:ln w="0">
            <a:noFill/>
          </a:ln>
        </p:spPr>
        <p:txBody>
          <a:bodyPr lIns="91440" rIns="91440" tIns="45720" bIns="45720" anchor="t">
            <a:noAutofit/>
          </a:bodyPr>
          <a:p>
            <a:pPr marL="216000" indent="-216000">
              <a:buNone/>
            </a:pPr>
            <a:endParaRPr b="0" lang="fr-FR" sz="1800" spc="-1" strike="noStrike">
              <a:solidFill>
                <a:srgbClr val="000000"/>
              </a:solidFill>
              <a:latin typeface="Arial"/>
            </a:endParaRPr>
          </a:p>
        </p:txBody>
      </p:sp>
      <p:sp>
        <p:nvSpPr>
          <p:cNvPr id="184" name="PlaceHolder 3"/>
          <p:cNvSpPr>
            <a:spLocks noGrp="1"/>
          </p:cNvSpPr>
          <p:nvPr>
            <p:ph type="sldNum" idx="8"/>
          </p:nvPr>
        </p:nvSpPr>
        <p:spPr>
          <a:xfrm>
            <a:off x="3884760" y="8685360"/>
            <a:ext cx="2971080" cy="457920"/>
          </a:xfrm>
          <a:prstGeom prst="rect">
            <a:avLst/>
          </a:prstGeom>
          <a:noFill/>
          <a:ln w="0">
            <a:noFill/>
          </a:ln>
        </p:spPr>
        <p:txBody>
          <a:bodyPr lIns="91440" rIns="91440" tIns="45720" bIns="45720" anchor="b">
            <a:noAutofit/>
          </a:bodyPr>
          <a:lstStyle>
            <a:lvl1pPr indent="0" algn="r" defTabSz="914400">
              <a:lnSpc>
                <a:spcPct val="100000"/>
              </a:lnSpc>
              <a:buNone/>
              <a:tabLst>
                <a:tab algn="l" pos="0"/>
              </a:tabLst>
              <a:defRPr b="0" lang="en-US" sz="1200" spc="-1" strike="noStrike">
                <a:solidFill>
                  <a:schemeClr val="dk1"/>
                </a:solidFill>
                <a:latin typeface="+mn-lt"/>
                <a:ea typeface="+mn-ea"/>
              </a:defRPr>
            </a:lvl1pPr>
          </a:lstStyle>
          <a:p>
            <a:pPr indent="0" algn="r" defTabSz="914400">
              <a:lnSpc>
                <a:spcPct val="100000"/>
              </a:lnSpc>
              <a:buNone/>
              <a:tabLst>
                <a:tab algn="l" pos="0"/>
              </a:tabLst>
            </a:pPr>
            <a:fld id="{F6D8717A-A82F-41E9-9120-2B94C7766B77}" type="slidenum">
              <a:rPr b="0" lang="en-US" sz="1200" spc="-1" strike="noStrike">
                <a:solidFill>
                  <a:schemeClr val="dk1"/>
                </a:solidFill>
                <a:latin typeface="+mn-lt"/>
                <a:ea typeface="+mn-ea"/>
              </a:rPr>
              <a:t>&lt;numéro&gt;</a:t>
            </a:fld>
            <a:endParaRPr b="0" lang="fr-FR" sz="1200" spc="-1" strike="noStrike">
              <a:solidFill>
                <a:srgbClr val="000000"/>
              </a:solidFill>
              <a:latin typeface="Times New Roman"/>
            </a:endParaRP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5" name="PlaceHolder 1"/>
          <p:cNvSpPr>
            <a:spLocks noGrp="1"/>
          </p:cNvSpPr>
          <p:nvPr>
            <p:ph type="sldImg"/>
          </p:nvPr>
        </p:nvSpPr>
        <p:spPr>
          <a:xfrm>
            <a:off x="685800" y="1143000"/>
            <a:ext cx="5485680" cy="3085560"/>
          </a:xfrm>
          <a:prstGeom prst="rect">
            <a:avLst/>
          </a:prstGeom>
          <a:ln w="0">
            <a:noFill/>
          </a:ln>
        </p:spPr>
      </p:sp>
      <p:sp>
        <p:nvSpPr>
          <p:cNvPr id="186" name="PlaceHolder 2"/>
          <p:cNvSpPr>
            <a:spLocks noGrp="1"/>
          </p:cNvSpPr>
          <p:nvPr>
            <p:ph type="body"/>
          </p:nvPr>
        </p:nvSpPr>
        <p:spPr>
          <a:xfrm>
            <a:off x="685800" y="4400640"/>
            <a:ext cx="5485680" cy="3599640"/>
          </a:xfrm>
          <a:prstGeom prst="rect">
            <a:avLst/>
          </a:prstGeom>
          <a:noFill/>
          <a:ln w="0">
            <a:noFill/>
          </a:ln>
        </p:spPr>
        <p:txBody>
          <a:bodyPr lIns="91440" rIns="91440" tIns="45720" bIns="45720" anchor="t">
            <a:noAutofit/>
          </a:bodyPr>
          <a:p>
            <a:pPr marL="216000" indent="-216000">
              <a:buNone/>
            </a:pPr>
            <a:endParaRPr b="0" lang="fr-FR" sz="1800" spc="-1" strike="noStrike">
              <a:solidFill>
                <a:srgbClr val="000000"/>
              </a:solidFill>
              <a:latin typeface="Arial"/>
            </a:endParaRPr>
          </a:p>
        </p:txBody>
      </p:sp>
      <p:sp>
        <p:nvSpPr>
          <p:cNvPr id="187" name="PlaceHolder 3"/>
          <p:cNvSpPr>
            <a:spLocks noGrp="1"/>
          </p:cNvSpPr>
          <p:nvPr>
            <p:ph type="sldNum" idx="9"/>
          </p:nvPr>
        </p:nvSpPr>
        <p:spPr>
          <a:xfrm>
            <a:off x="3884760" y="8685360"/>
            <a:ext cx="2971080" cy="457920"/>
          </a:xfrm>
          <a:prstGeom prst="rect">
            <a:avLst/>
          </a:prstGeom>
          <a:noFill/>
          <a:ln w="0">
            <a:noFill/>
          </a:ln>
        </p:spPr>
        <p:txBody>
          <a:bodyPr lIns="91440" rIns="91440" tIns="45720" bIns="45720" anchor="b">
            <a:noAutofit/>
          </a:bodyPr>
          <a:lstStyle>
            <a:lvl1pPr indent="0" algn="r" defTabSz="914400">
              <a:lnSpc>
                <a:spcPct val="100000"/>
              </a:lnSpc>
              <a:buNone/>
              <a:tabLst>
                <a:tab algn="l" pos="0"/>
              </a:tabLst>
              <a:defRPr b="0" lang="en-US" sz="1200" spc="-1" strike="noStrike">
                <a:solidFill>
                  <a:schemeClr val="dk1"/>
                </a:solidFill>
                <a:latin typeface="+mn-lt"/>
                <a:ea typeface="+mn-ea"/>
              </a:defRPr>
            </a:lvl1pPr>
          </a:lstStyle>
          <a:p>
            <a:pPr indent="0" algn="r" defTabSz="914400">
              <a:lnSpc>
                <a:spcPct val="100000"/>
              </a:lnSpc>
              <a:buNone/>
              <a:tabLst>
                <a:tab algn="l" pos="0"/>
              </a:tabLst>
            </a:pPr>
            <a:fld id="{ECFAFC2C-568E-42EE-8461-C540ECE34BF7}" type="slidenum">
              <a:rPr b="0" lang="en-US" sz="1200" spc="-1" strike="noStrike">
                <a:solidFill>
                  <a:schemeClr val="dk1"/>
                </a:solidFill>
                <a:latin typeface="+mn-lt"/>
                <a:ea typeface="+mn-ea"/>
              </a:rPr>
              <a:t>&lt;numéro&gt;</a:t>
            </a:fld>
            <a:endParaRPr b="0" lang="fr-FR" sz="1200" spc="-1" strike="noStrike">
              <a:solidFill>
                <a:srgbClr val="000000"/>
              </a:solidFill>
              <a:latin typeface="Times New Roman"/>
            </a:endParaRP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8" name="PlaceHolder 1"/>
          <p:cNvSpPr>
            <a:spLocks noGrp="1"/>
          </p:cNvSpPr>
          <p:nvPr>
            <p:ph type="sldImg"/>
          </p:nvPr>
        </p:nvSpPr>
        <p:spPr>
          <a:xfrm>
            <a:off x="685800" y="1143000"/>
            <a:ext cx="5485680" cy="3085560"/>
          </a:xfrm>
          <a:prstGeom prst="rect">
            <a:avLst/>
          </a:prstGeom>
          <a:ln w="0">
            <a:noFill/>
          </a:ln>
        </p:spPr>
      </p:sp>
      <p:sp>
        <p:nvSpPr>
          <p:cNvPr id="189" name="PlaceHolder 2"/>
          <p:cNvSpPr>
            <a:spLocks noGrp="1"/>
          </p:cNvSpPr>
          <p:nvPr>
            <p:ph type="body"/>
          </p:nvPr>
        </p:nvSpPr>
        <p:spPr>
          <a:xfrm>
            <a:off x="685800" y="4400640"/>
            <a:ext cx="5485680" cy="3599640"/>
          </a:xfrm>
          <a:prstGeom prst="rect">
            <a:avLst/>
          </a:prstGeom>
          <a:noFill/>
          <a:ln w="0">
            <a:noFill/>
          </a:ln>
        </p:spPr>
        <p:txBody>
          <a:bodyPr lIns="91440" rIns="91440" tIns="45720" bIns="45720" anchor="t">
            <a:noAutofit/>
          </a:bodyPr>
          <a:p>
            <a:pPr marL="216000" indent="-216000">
              <a:buNone/>
            </a:pPr>
            <a:endParaRPr b="0" lang="fr-FR" sz="1800" spc="-1" strike="noStrike">
              <a:solidFill>
                <a:srgbClr val="000000"/>
              </a:solidFill>
              <a:latin typeface="Arial"/>
            </a:endParaRPr>
          </a:p>
        </p:txBody>
      </p:sp>
      <p:sp>
        <p:nvSpPr>
          <p:cNvPr id="190" name="PlaceHolder 3"/>
          <p:cNvSpPr>
            <a:spLocks noGrp="1"/>
          </p:cNvSpPr>
          <p:nvPr>
            <p:ph type="sldNum" idx="10"/>
          </p:nvPr>
        </p:nvSpPr>
        <p:spPr>
          <a:xfrm>
            <a:off x="3884760" y="8685360"/>
            <a:ext cx="2971080" cy="457920"/>
          </a:xfrm>
          <a:prstGeom prst="rect">
            <a:avLst/>
          </a:prstGeom>
          <a:noFill/>
          <a:ln w="0">
            <a:noFill/>
          </a:ln>
        </p:spPr>
        <p:txBody>
          <a:bodyPr lIns="91440" rIns="91440" tIns="45720" bIns="45720" anchor="b">
            <a:noAutofit/>
          </a:bodyPr>
          <a:lstStyle>
            <a:lvl1pPr indent="0" algn="r" defTabSz="914400">
              <a:lnSpc>
                <a:spcPct val="100000"/>
              </a:lnSpc>
              <a:buNone/>
              <a:tabLst>
                <a:tab algn="l" pos="0"/>
              </a:tabLst>
              <a:defRPr b="0" lang="en-US" sz="1200" spc="-1" strike="noStrike">
                <a:solidFill>
                  <a:schemeClr val="dk1"/>
                </a:solidFill>
                <a:latin typeface="+mn-lt"/>
                <a:ea typeface="+mn-ea"/>
              </a:defRPr>
            </a:lvl1pPr>
          </a:lstStyle>
          <a:p>
            <a:pPr indent="0" algn="r" defTabSz="914400">
              <a:lnSpc>
                <a:spcPct val="100000"/>
              </a:lnSpc>
              <a:buNone/>
              <a:tabLst>
                <a:tab algn="l" pos="0"/>
              </a:tabLst>
            </a:pPr>
            <a:fld id="{87A356AD-C988-4A95-9367-6155702020B4}" type="slidenum">
              <a:rPr b="0" lang="en-US" sz="1200" spc="-1" strike="noStrike">
                <a:solidFill>
                  <a:schemeClr val="dk1"/>
                </a:solidFill>
                <a:latin typeface="+mn-lt"/>
                <a:ea typeface="+mn-ea"/>
              </a:rPr>
              <a:t>&lt;numéro&gt;</a:t>
            </a:fld>
            <a:endParaRPr b="0" lang="fr-FR" sz="1200" spc="-1" strike="noStrike">
              <a:solidFill>
                <a:srgbClr val="000000"/>
              </a:solidFill>
              <a:latin typeface="Times New Roman"/>
            </a:endParaRP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1" name="PlaceHolder 1"/>
          <p:cNvSpPr>
            <a:spLocks noGrp="1"/>
          </p:cNvSpPr>
          <p:nvPr>
            <p:ph type="sldImg"/>
          </p:nvPr>
        </p:nvSpPr>
        <p:spPr>
          <a:xfrm>
            <a:off x="685800" y="1143000"/>
            <a:ext cx="5485680" cy="3085560"/>
          </a:xfrm>
          <a:prstGeom prst="rect">
            <a:avLst/>
          </a:prstGeom>
          <a:ln w="0">
            <a:noFill/>
          </a:ln>
        </p:spPr>
      </p:sp>
      <p:sp>
        <p:nvSpPr>
          <p:cNvPr id="192" name="PlaceHolder 2"/>
          <p:cNvSpPr>
            <a:spLocks noGrp="1"/>
          </p:cNvSpPr>
          <p:nvPr>
            <p:ph type="body"/>
          </p:nvPr>
        </p:nvSpPr>
        <p:spPr>
          <a:xfrm>
            <a:off x="685800" y="4400640"/>
            <a:ext cx="5485680" cy="3599640"/>
          </a:xfrm>
          <a:prstGeom prst="rect">
            <a:avLst/>
          </a:prstGeom>
          <a:noFill/>
          <a:ln w="0">
            <a:noFill/>
          </a:ln>
        </p:spPr>
        <p:txBody>
          <a:bodyPr lIns="91440" rIns="91440" tIns="45720" bIns="45720" anchor="t">
            <a:noAutofit/>
          </a:bodyPr>
          <a:p>
            <a:pPr marL="216000" indent="-216000">
              <a:buNone/>
            </a:pPr>
            <a:endParaRPr b="0" lang="fr-FR" sz="1800" spc="-1" strike="noStrike">
              <a:solidFill>
                <a:srgbClr val="000000"/>
              </a:solidFill>
              <a:latin typeface="Arial"/>
            </a:endParaRPr>
          </a:p>
        </p:txBody>
      </p:sp>
      <p:sp>
        <p:nvSpPr>
          <p:cNvPr id="193" name="PlaceHolder 3"/>
          <p:cNvSpPr>
            <a:spLocks noGrp="1"/>
          </p:cNvSpPr>
          <p:nvPr>
            <p:ph type="sldNum" idx="11"/>
          </p:nvPr>
        </p:nvSpPr>
        <p:spPr>
          <a:xfrm>
            <a:off x="3884760" y="8685360"/>
            <a:ext cx="2971080" cy="457920"/>
          </a:xfrm>
          <a:prstGeom prst="rect">
            <a:avLst/>
          </a:prstGeom>
          <a:noFill/>
          <a:ln w="0">
            <a:noFill/>
          </a:ln>
        </p:spPr>
        <p:txBody>
          <a:bodyPr lIns="91440" rIns="91440" tIns="45720" bIns="45720" anchor="b">
            <a:noAutofit/>
          </a:bodyPr>
          <a:lstStyle>
            <a:lvl1pPr indent="0" algn="r" defTabSz="914400">
              <a:lnSpc>
                <a:spcPct val="100000"/>
              </a:lnSpc>
              <a:buNone/>
              <a:tabLst>
                <a:tab algn="l" pos="0"/>
              </a:tabLst>
              <a:defRPr b="0" lang="en-US" sz="1200" spc="-1" strike="noStrike">
                <a:solidFill>
                  <a:schemeClr val="dk1"/>
                </a:solidFill>
                <a:latin typeface="+mn-lt"/>
                <a:ea typeface="+mn-ea"/>
              </a:defRPr>
            </a:lvl1pPr>
          </a:lstStyle>
          <a:p>
            <a:pPr indent="0" algn="r" defTabSz="914400">
              <a:lnSpc>
                <a:spcPct val="100000"/>
              </a:lnSpc>
              <a:buNone/>
              <a:tabLst>
                <a:tab algn="l" pos="0"/>
              </a:tabLst>
            </a:pPr>
            <a:fld id="{21338B3D-A349-4C62-822F-68204CBA2B36}" type="slidenum">
              <a:rPr b="0" lang="en-US" sz="1200" spc="-1" strike="noStrike">
                <a:solidFill>
                  <a:schemeClr val="dk1"/>
                </a:solidFill>
                <a:latin typeface="+mn-lt"/>
                <a:ea typeface="+mn-ea"/>
              </a:rPr>
              <a:t>&lt;numéro&gt;</a:t>
            </a:fld>
            <a:endParaRPr b="0" lang="fr-FR" sz="1200" spc="-1" strike="noStrike">
              <a:solidFill>
                <a:srgbClr val="000000"/>
              </a:solidFill>
              <a:latin typeface="Times New Roman"/>
            </a:endParaRP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4" name="PlaceHolder 1"/>
          <p:cNvSpPr>
            <a:spLocks noGrp="1"/>
          </p:cNvSpPr>
          <p:nvPr>
            <p:ph type="sldImg"/>
          </p:nvPr>
        </p:nvSpPr>
        <p:spPr>
          <a:xfrm>
            <a:off x="685800" y="1143000"/>
            <a:ext cx="5485680" cy="3085560"/>
          </a:xfrm>
          <a:prstGeom prst="rect">
            <a:avLst/>
          </a:prstGeom>
          <a:ln w="0">
            <a:noFill/>
          </a:ln>
        </p:spPr>
      </p:sp>
      <p:sp>
        <p:nvSpPr>
          <p:cNvPr id="195" name="PlaceHolder 2"/>
          <p:cNvSpPr>
            <a:spLocks noGrp="1"/>
          </p:cNvSpPr>
          <p:nvPr>
            <p:ph type="body"/>
          </p:nvPr>
        </p:nvSpPr>
        <p:spPr>
          <a:xfrm>
            <a:off x="685800" y="4400640"/>
            <a:ext cx="5485680" cy="3599640"/>
          </a:xfrm>
          <a:prstGeom prst="rect">
            <a:avLst/>
          </a:prstGeom>
          <a:noFill/>
          <a:ln w="0">
            <a:noFill/>
          </a:ln>
        </p:spPr>
        <p:txBody>
          <a:bodyPr lIns="91440" rIns="91440" tIns="45720" bIns="45720" anchor="t">
            <a:noAutofit/>
          </a:bodyPr>
          <a:p>
            <a:pPr marL="216000" indent="-216000">
              <a:buNone/>
            </a:pPr>
            <a:endParaRPr b="0" lang="fr-FR" sz="1800" spc="-1" strike="noStrike">
              <a:solidFill>
                <a:srgbClr val="000000"/>
              </a:solidFill>
              <a:latin typeface="Arial"/>
            </a:endParaRPr>
          </a:p>
        </p:txBody>
      </p:sp>
      <p:sp>
        <p:nvSpPr>
          <p:cNvPr id="196" name="PlaceHolder 3"/>
          <p:cNvSpPr>
            <a:spLocks noGrp="1"/>
          </p:cNvSpPr>
          <p:nvPr>
            <p:ph type="sldNum" idx="12"/>
          </p:nvPr>
        </p:nvSpPr>
        <p:spPr>
          <a:xfrm>
            <a:off x="3884760" y="8685360"/>
            <a:ext cx="2971080" cy="457920"/>
          </a:xfrm>
          <a:prstGeom prst="rect">
            <a:avLst/>
          </a:prstGeom>
          <a:noFill/>
          <a:ln w="0">
            <a:noFill/>
          </a:ln>
        </p:spPr>
        <p:txBody>
          <a:bodyPr lIns="91440" rIns="91440" tIns="45720" bIns="45720" anchor="b">
            <a:noAutofit/>
          </a:bodyPr>
          <a:lstStyle>
            <a:lvl1pPr indent="0" algn="r" defTabSz="914400">
              <a:lnSpc>
                <a:spcPct val="100000"/>
              </a:lnSpc>
              <a:buNone/>
              <a:tabLst>
                <a:tab algn="l" pos="0"/>
              </a:tabLst>
              <a:defRPr b="0" lang="en-US" sz="1200" spc="-1" strike="noStrike">
                <a:solidFill>
                  <a:schemeClr val="dk1"/>
                </a:solidFill>
                <a:latin typeface="+mn-lt"/>
                <a:ea typeface="+mn-ea"/>
              </a:defRPr>
            </a:lvl1pPr>
          </a:lstStyle>
          <a:p>
            <a:pPr indent="0" algn="r" defTabSz="914400">
              <a:lnSpc>
                <a:spcPct val="100000"/>
              </a:lnSpc>
              <a:buNone/>
              <a:tabLst>
                <a:tab algn="l" pos="0"/>
              </a:tabLst>
            </a:pPr>
            <a:fld id="{3FA09FCF-F58C-4478-9E16-41B47EF23E29}" type="slidenum">
              <a:rPr b="0" lang="en-US" sz="1200" spc="-1" strike="noStrike">
                <a:solidFill>
                  <a:schemeClr val="dk1"/>
                </a:solidFill>
                <a:latin typeface="+mn-lt"/>
                <a:ea typeface="+mn-ea"/>
              </a:rPr>
              <a:t>&lt;numéro&gt;</a:t>
            </a:fld>
            <a:endParaRPr b="0" lang="fr-FR" sz="1200" spc="-1" strike="noStrike">
              <a:solidFill>
                <a:srgbClr val="000000"/>
              </a:solidFill>
              <a:latin typeface="Times New Roman"/>
            </a:endParaRPr>
          </a:p>
        </p:txBody>
      </p:sp>
    </p:spTree>
  </p:cSld>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p:spTree>
      <p:nvGrpSpPr>
        <p:cNvPr id="1" name=""/>
        <p:cNvGrpSpPr/>
        <p:nvPr/>
      </p:nvGrpSpPr>
      <p:grpSpPr>
        <a:xfrm>
          <a:off x="0" y="0"/>
          <a:ext cx="0" cy="0"/>
          <a:chOff x="0" y="0"/>
          <a:chExt cx="0" cy="0"/>
        </a:xfrm>
      </p:grpSpPr>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0"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r>
              <a:rPr b="0" lang="fr-FR" sz="4400" spc="-1" strike="noStrike">
                <a:solidFill>
                  <a:srgbClr val="000000"/>
                </a:solidFill>
                <a:latin typeface="Arial"/>
              </a:rPr>
              <a:t>Cliquez pour éditer le format du texte-titre</a:t>
            </a:r>
            <a:endParaRPr b="0" lang="fr-FR" sz="4400" spc="-1" strike="noStrike">
              <a:solidFill>
                <a:srgbClr val="000000"/>
              </a:solidFill>
              <a:latin typeface="Arial"/>
            </a:endParaRPr>
          </a:p>
        </p:txBody>
      </p:sp>
      <p:sp>
        <p:nvSpPr>
          <p:cNvPr id="1" name="PlaceHolder 2"/>
          <p:cNvSpPr>
            <a:spLocks noGrp="1"/>
          </p:cNvSpPr>
          <p:nvPr>
            <p:ph type="body"/>
          </p:nvPr>
        </p:nvSpPr>
        <p:spPr>
          <a:xfrm>
            <a:off x="609480" y="1604520"/>
            <a:ext cx="10972440" cy="397728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fr-FR" sz="3200" spc="-1" strike="noStrike">
                <a:solidFill>
                  <a:srgbClr val="000000"/>
                </a:solidFill>
                <a:latin typeface="Arial"/>
              </a:rPr>
              <a:t>Cliquez pour éditer le format du plan de texte</a:t>
            </a:r>
            <a:endParaRPr b="0" lang="fr-FR" sz="32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fr-FR" sz="2800" spc="-1" strike="noStrike">
                <a:solidFill>
                  <a:srgbClr val="000000"/>
                </a:solidFill>
                <a:latin typeface="Arial"/>
              </a:rPr>
              <a:t>Second niveau de plan</a:t>
            </a:r>
            <a:endParaRPr b="0" lang="fr-FR" sz="2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fr-FR" sz="2400" spc="-1" strike="noStrike">
                <a:solidFill>
                  <a:srgbClr val="000000"/>
                </a:solidFill>
                <a:latin typeface="Arial"/>
              </a:rPr>
              <a:t>Troisième niveau de plan</a:t>
            </a:r>
            <a:endParaRPr b="0" lang="fr-FR" sz="24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fr-FR" sz="2000" spc="-1" strike="noStrike">
                <a:solidFill>
                  <a:srgbClr val="000000"/>
                </a:solidFill>
                <a:latin typeface="Arial"/>
              </a:rPr>
              <a:t>Quatrième niveau de plan</a:t>
            </a:r>
            <a:endParaRPr b="0" lang="fr-FR" sz="20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fr-FR" sz="2000" spc="-1" strike="noStrike">
                <a:solidFill>
                  <a:srgbClr val="000000"/>
                </a:solidFill>
                <a:latin typeface="Arial"/>
              </a:rPr>
              <a:t>Cinquième niveau de plan</a:t>
            </a:r>
            <a:endParaRPr b="0" lang="fr-FR" sz="20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fr-FR" sz="2000" spc="-1" strike="noStrike">
                <a:solidFill>
                  <a:srgbClr val="000000"/>
                </a:solidFill>
                <a:latin typeface="Arial"/>
              </a:rPr>
              <a:t>Sixième niveau de plan</a:t>
            </a:r>
            <a:endParaRPr b="0" lang="fr-FR" sz="20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fr-FR" sz="2000" spc="-1" strike="noStrike">
                <a:solidFill>
                  <a:srgbClr val="000000"/>
                </a:solidFill>
                <a:latin typeface="Arial"/>
              </a:rPr>
              <a:t>Septième niveau de plan</a:t>
            </a:r>
            <a:endParaRPr b="0" lang="fr-FR" sz="20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49" r:id="rId2"/>
  </p:sldLayoutIdLst>
</p:sldMaster>
</file>

<file path=ppt/slides/_rels/slide1.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slideLayout" Target="../slideLayouts/slideLayout1.xml"/><Relationship Id="rId4" Type="http://schemas.openxmlformats.org/officeDocument/2006/relationships/notesSlide" Target="../notesSlides/notesSlide1.xml"/>
</Relationships>
</file>

<file path=ppt/slides/_rels/slide2.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3.png"/><Relationship Id="rId3" Type="http://schemas.openxmlformats.org/officeDocument/2006/relationships/image" Target="../media/image4.png"/><Relationship Id="rId4" Type="http://schemas.openxmlformats.org/officeDocument/2006/relationships/image" Target="../media/image2.png"/><Relationship Id="rId5" Type="http://schemas.openxmlformats.org/officeDocument/2006/relationships/slideLayout" Target="../slideLayouts/slideLayout1.xml"/><Relationship Id="rId6" Type="http://schemas.openxmlformats.org/officeDocument/2006/relationships/notesSlide" Target="../notesSlides/notesSlide2.xml"/>
</Relationships>
</file>

<file path=ppt/slides/_rels/slide3.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5.png"/><Relationship Id="rId3" Type="http://schemas.openxmlformats.org/officeDocument/2006/relationships/image" Target="../media/image6.png"/><Relationship Id="rId4" Type="http://schemas.openxmlformats.org/officeDocument/2006/relationships/image" Target="../media/image7.png"/><Relationship Id="rId5" Type="http://schemas.openxmlformats.org/officeDocument/2006/relationships/image" Target="../media/image8.png"/><Relationship Id="rId6" Type="http://schemas.openxmlformats.org/officeDocument/2006/relationships/image" Target="../media/image9.png"/><Relationship Id="rId7" Type="http://schemas.openxmlformats.org/officeDocument/2006/relationships/image" Target="../media/image2.png"/><Relationship Id="rId8" Type="http://schemas.openxmlformats.org/officeDocument/2006/relationships/slideLayout" Target="../slideLayouts/slideLayout1.xml"/><Relationship Id="rId9" Type="http://schemas.openxmlformats.org/officeDocument/2006/relationships/notesSlide" Target="../notesSlides/notesSlide3.xml"/>
</Relationships>
</file>

<file path=ppt/slides/_rels/slide4.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slideLayout" Target="../slideLayouts/slideLayout1.xml"/><Relationship Id="rId4" Type="http://schemas.openxmlformats.org/officeDocument/2006/relationships/notesSlide" Target="../notesSlides/notesSlide4.xml"/>
</Relationships>
</file>

<file path=ppt/slides/_rels/slide5.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10.png"/><Relationship Id="rId3" Type="http://schemas.openxmlformats.org/officeDocument/2006/relationships/image" Target="../media/image2.png"/><Relationship Id="rId4" Type="http://schemas.openxmlformats.org/officeDocument/2006/relationships/slideLayout" Target="../slideLayouts/slideLayout1.xml"/><Relationship Id="rId5" Type="http://schemas.openxmlformats.org/officeDocument/2006/relationships/notesSlide" Target="../notesSlides/notesSlide5.xml"/>
</Relationships>
</file>

<file path=ppt/slides/_rels/slide6.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11.png"/><Relationship Id="rId3" Type="http://schemas.openxmlformats.org/officeDocument/2006/relationships/image" Target="../media/image10.png"/><Relationship Id="rId4" Type="http://schemas.openxmlformats.org/officeDocument/2006/relationships/image" Target="../media/image2.png"/><Relationship Id="rId5" Type="http://schemas.openxmlformats.org/officeDocument/2006/relationships/slideLayout" Target="../slideLayouts/slideLayout1.xml"/><Relationship Id="rId6" Type="http://schemas.openxmlformats.org/officeDocument/2006/relationships/notesSlide" Target="../notesSlides/notesSlide6.xml"/>
</Relationships>
</file>

<file path=ppt/slides/_rels/slide7.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4.png"/><Relationship Id="rId3" Type="http://schemas.openxmlformats.org/officeDocument/2006/relationships/image" Target="../media/image12.png"/><Relationship Id="rId4" Type="http://schemas.openxmlformats.org/officeDocument/2006/relationships/image" Target="../media/image13.png"/><Relationship Id="rId5" Type="http://schemas.openxmlformats.org/officeDocument/2006/relationships/image" Target="../media/image14.png"/><Relationship Id="rId6" Type="http://schemas.openxmlformats.org/officeDocument/2006/relationships/image" Target="../media/image2.png"/><Relationship Id="rId7" Type="http://schemas.openxmlformats.org/officeDocument/2006/relationships/slideLayout" Target="../slideLayouts/slideLayout1.xml"/><Relationship Id="rId8" Type="http://schemas.openxmlformats.org/officeDocument/2006/relationships/notesSlide" Target="../notesSlides/notesSlide7.xml"/>
</Relationships>
</file>

<file path=ppt/slides/_rels/slide8.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3.png"/><Relationship Id="rId3" Type="http://schemas.openxmlformats.org/officeDocument/2006/relationships/image" Target="../media/image15.png"/><Relationship Id="rId4" Type="http://schemas.openxmlformats.org/officeDocument/2006/relationships/image" Target="../media/image16.png"/><Relationship Id="rId5" Type="http://schemas.openxmlformats.org/officeDocument/2006/relationships/image" Target="../media/image2.png"/><Relationship Id="rId6" Type="http://schemas.openxmlformats.org/officeDocument/2006/relationships/slideLayout" Target="../slideLayouts/slideLayout1.xml"/><Relationship Id="rId7" Type="http://schemas.openxmlformats.org/officeDocument/2006/relationships/notesSlide" Target="../notesSlides/notesSlide8.xml"/>
</Relationships>
</file>

<file path=ppt/slides/_rels/slide9.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slideLayout" Target="../slideLayouts/slideLayout1.xml"/><Relationship Id="rId4" Type="http://schemas.openxmlformats.org/officeDocument/2006/relationships/notesSlide" Target="../notesSlides/notesSlide9.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pic>
        <p:nvPicPr>
          <p:cNvPr id="8" name="Image 0" descr="logo_finances.png"/>
          <p:cNvPicPr/>
          <p:nvPr/>
        </p:nvPicPr>
        <p:blipFill>
          <a:blip r:embed="rId1"/>
          <a:stretch/>
        </p:blipFill>
        <p:spPr>
          <a:xfrm>
            <a:off x="457200" y="182880"/>
            <a:ext cx="1370880" cy="313200"/>
          </a:xfrm>
          <a:prstGeom prst="rect">
            <a:avLst/>
          </a:prstGeom>
          <a:ln w="0">
            <a:noFill/>
          </a:ln>
        </p:spPr>
      </p:pic>
      <p:sp>
        <p:nvSpPr>
          <p:cNvPr id="9" name="Shape 0"/>
          <p:cNvSpPr/>
          <p:nvPr/>
        </p:nvSpPr>
        <p:spPr>
          <a:xfrm>
            <a:off x="8778240" y="-2103120"/>
            <a:ext cx="5942880" cy="5942880"/>
          </a:xfrm>
          <a:prstGeom prst="ellipse">
            <a:avLst/>
          </a:prstGeom>
          <a:solidFill>
            <a:srgbClr val="0072ce">
              <a:alpha val="8000"/>
            </a:srgbClr>
          </a:solidFill>
          <a:ln w="0">
            <a:noFill/>
          </a:ln>
        </p:spPr>
        <p:style>
          <a:lnRef idx="0"/>
          <a:fillRef idx="0"/>
          <a:effectRef idx="0"/>
          <a:fontRef idx="minor"/>
        </p:style>
        <p:txBody>
          <a:bodyPr lIns="90000" rIns="90000" tIns="45000" bIns="45000" anchor="t">
            <a:noAutofit/>
          </a:bodyPr>
          <a:p>
            <a:pPr>
              <a:lnSpc>
                <a:spcPct val="100000"/>
              </a:lnSpc>
            </a:pPr>
            <a:endParaRPr b="0" lang="fr-FR" sz="1800" spc="-1" strike="noStrike">
              <a:solidFill>
                <a:srgbClr val="ffffff"/>
              </a:solidFill>
              <a:latin typeface="Arial"/>
            </a:endParaRPr>
          </a:p>
        </p:txBody>
      </p:sp>
      <p:sp>
        <p:nvSpPr>
          <p:cNvPr id="10" name="Shape 1"/>
          <p:cNvSpPr/>
          <p:nvPr/>
        </p:nvSpPr>
        <p:spPr>
          <a:xfrm>
            <a:off x="-1828800" y="4206240"/>
            <a:ext cx="4388400" cy="4388400"/>
          </a:xfrm>
          <a:prstGeom prst="ellipse">
            <a:avLst/>
          </a:prstGeom>
          <a:solidFill>
            <a:srgbClr val="0072ce">
              <a:alpha val="6000"/>
            </a:srgbClr>
          </a:solidFill>
          <a:ln w="0">
            <a:noFill/>
          </a:ln>
        </p:spPr>
        <p:style>
          <a:lnRef idx="0"/>
          <a:fillRef idx="0"/>
          <a:effectRef idx="0"/>
          <a:fontRef idx="minor"/>
        </p:style>
        <p:txBody>
          <a:bodyPr lIns="90000" rIns="90000" tIns="45000" bIns="45000" anchor="t">
            <a:noAutofit/>
          </a:bodyPr>
          <a:p>
            <a:pPr>
              <a:lnSpc>
                <a:spcPct val="100000"/>
              </a:lnSpc>
            </a:pPr>
            <a:endParaRPr b="0" lang="fr-FR" sz="1800" spc="-1" strike="noStrike">
              <a:solidFill>
                <a:srgbClr val="ffffff"/>
              </a:solidFill>
              <a:latin typeface="Arial"/>
            </a:endParaRPr>
          </a:p>
        </p:txBody>
      </p:sp>
      <p:pic>
        <p:nvPicPr>
          <p:cNvPr id="11" name="Image 1" descr="logo.png"/>
          <p:cNvPicPr/>
          <p:nvPr/>
        </p:nvPicPr>
        <p:blipFill>
          <a:blip r:embed="rId2"/>
          <a:stretch/>
        </p:blipFill>
        <p:spPr>
          <a:xfrm>
            <a:off x="3991320" y="2671560"/>
            <a:ext cx="4205520" cy="874440"/>
          </a:xfrm>
          <a:prstGeom prst="rect">
            <a:avLst/>
          </a:prstGeom>
          <a:ln w="0">
            <a:noFill/>
          </a:ln>
        </p:spPr>
      </p:pic>
      <p:sp>
        <p:nvSpPr>
          <p:cNvPr id="12" name="Text 2"/>
          <p:cNvSpPr/>
          <p:nvPr/>
        </p:nvSpPr>
        <p:spPr>
          <a:xfrm>
            <a:off x="0" y="3820680"/>
            <a:ext cx="12188160" cy="456480"/>
          </a:xfrm>
          <a:prstGeom prst="rect">
            <a:avLst/>
          </a:prstGeom>
          <a:noFill/>
          <a:ln w="0">
            <a:noFill/>
          </a:ln>
        </p:spPr>
        <p:style>
          <a:lnRef idx="0"/>
          <a:fillRef idx="0"/>
          <a:effectRef idx="0"/>
          <a:fontRef idx="minor"/>
        </p:style>
        <p:txBody>
          <a:bodyPr lIns="90000" rIns="90000" tIns="45000" bIns="45000" anchor="ctr">
            <a:noAutofit/>
          </a:bodyPr>
          <a:p>
            <a:pPr algn="ctr" defTabSz="914400">
              <a:lnSpc>
                <a:spcPct val="100000"/>
              </a:lnSpc>
              <a:tabLst>
                <a:tab algn="l" pos="0"/>
              </a:tabLst>
            </a:pPr>
            <a:r>
              <a:rPr b="1" lang="en-US" sz="1900" spc="-1" strike="noStrike">
                <a:solidFill>
                  <a:srgbClr val="00325a"/>
                </a:solidFill>
                <a:latin typeface="Calibri"/>
                <a:ea typeface="Calibri"/>
              </a:rPr>
              <a:t>Let’s </a:t>
            </a:r>
            <a:r>
              <a:rPr b="1" lang="en-US" sz="1900" spc="-1" strike="noStrike">
                <a:solidFill>
                  <a:srgbClr val="f07817"/>
                </a:solidFill>
                <a:latin typeface="Calibri"/>
                <a:ea typeface="Calibri"/>
              </a:rPr>
              <a:t>grow</a:t>
            </a:r>
            <a:r>
              <a:rPr b="1" lang="en-US" sz="1900" spc="-1" strike="noStrike">
                <a:solidFill>
                  <a:srgbClr val="00325a"/>
                </a:solidFill>
                <a:latin typeface="Calibri"/>
                <a:ea typeface="Calibri"/>
              </a:rPr>
              <a:t> together</a:t>
            </a:r>
            <a:endParaRPr b="0" lang="fr-FR" sz="19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pic>
        <p:nvPicPr>
          <p:cNvPr id="13" name="Image 0" descr="logo_finances.png"/>
          <p:cNvPicPr/>
          <p:nvPr/>
        </p:nvPicPr>
        <p:blipFill>
          <a:blip r:embed="rId1"/>
          <a:stretch/>
        </p:blipFill>
        <p:spPr>
          <a:xfrm>
            <a:off x="457200" y="182880"/>
            <a:ext cx="1370880" cy="313200"/>
          </a:xfrm>
          <a:prstGeom prst="rect">
            <a:avLst/>
          </a:prstGeom>
          <a:ln w="0">
            <a:noFill/>
          </a:ln>
        </p:spPr>
      </p:pic>
      <p:sp>
        <p:nvSpPr>
          <p:cNvPr id="14" name="Text 0"/>
          <p:cNvSpPr/>
          <p:nvPr/>
        </p:nvSpPr>
        <p:spPr>
          <a:xfrm>
            <a:off x="548640" y="567000"/>
            <a:ext cx="10057680" cy="639360"/>
          </a:xfrm>
          <a:prstGeom prst="rect">
            <a:avLst/>
          </a:prstGeom>
          <a:noFill/>
          <a:ln w="0">
            <a:noFill/>
          </a:ln>
        </p:spPr>
        <p:style>
          <a:lnRef idx="0"/>
          <a:fillRef idx="0"/>
          <a:effectRef idx="0"/>
          <a:fontRef idx="minor"/>
        </p:style>
        <p:txBody>
          <a:bodyPr lIns="90000" rIns="90000" tIns="45000" bIns="45000" anchor="ctr">
            <a:noAutofit/>
          </a:bodyPr>
          <a:p>
            <a:pPr defTabSz="914400">
              <a:lnSpc>
                <a:spcPct val="100000"/>
              </a:lnSpc>
              <a:tabLst>
                <a:tab algn="l" pos="0"/>
              </a:tabLst>
            </a:pPr>
            <a:r>
              <a:rPr b="1" lang="en-US" sz="3200" spc="-1" strike="noStrike">
                <a:solidFill>
                  <a:srgbClr val="00325a"/>
                </a:solidFill>
                <a:latin typeface="Cambria"/>
                <a:ea typeface="Cambria"/>
              </a:rPr>
              <a:t>Qui sommes-nous ?</a:t>
            </a:r>
            <a:endParaRPr b="0" lang="fr-FR" sz="3200" spc="-1" strike="noStrike">
              <a:solidFill>
                <a:srgbClr val="000000"/>
              </a:solidFill>
              <a:latin typeface="Arial"/>
            </a:endParaRPr>
          </a:p>
        </p:txBody>
      </p:sp>
      <p:sp>
        <p:nvSpPr>
          <p:cNvPr id="15" name="Shape 1"/>
          <p:cNvSpPr/>
          <p:nvPr/>
        </p:nvSpPr>
        <p:spPr>
          <a:xfrm>
            <a:off x="548640" y="1737360"/>
            <a:ext cx="11063520" cy="1599480"/>
          </a:xfrm>
          <a:prstGeom prst="roundRect">
            <a:avLst>
              <a:gd name="adj" fmla="val 5714"/>
            </a:avLst>
          </a:prstGeom>
          <a:solidFill>
            <a:srgbClr val="f2f8fc"/>
          </a:solidFill>
          <a:ln w="0">
            <a:noFill/>
          </a:ln>
        </p:spPr>
        <p:style>
          <a:lnRef idx="0"/>
          <a:fillRef idx="0"/>
          <a:effectRef idx="0"/>
          <a:fontRef idx="minor"/>
        </p:style>
        <p:txBody>
          <a:bodyPr lIns="90000" rIns="90000" tIns="45000" bIns="45000" anchor="t">
            <a:noAutofit/>
          </a:bodyPr>
          <a:p>
            <a:pPr>
              <a:lnSpc>
                <a:spcPct val="100000"/>
              </a:lnSpc>
            </a:pPr>
            <a:endParaRPr b="0" lang="fr-FR" sz="1800" spc="-1" strike="noStrike">
              <a:solidFill>
                <a:srgbClr val="000000"/>
              </a:solidFill>
              <a:latin typeface="Arial"/>
            </a:endParaRPr>
          </a:p>
        </p:txBody>
      </p:sp>
      <p:sp>
        <p:nvSpPr>
          <p:cNvPr id="16" name="Shape 2"/>
          <p:cNvSpPr/>
          <p:nvPr/>
        </p:nvSpPr>
        <p:spPr>
          <a:xfrm>
            <a:off x="868680" y="2057400"/>
            <a:ext cx="822240" cy="822240"/>
          </a:xfrm>
          <a:prstGeom prst="ellipse">
            <a:avLst/>
          </a:prstGeom>
          <a:solidFill>
            <a:srgbClr val="0072ce"/>
          </a:solidFill>
          <a:ln w="0">
            <a:noFill/>
          </a:ln>
        </p:spPr>
        <p:style>
          <a:lnRef idx="0"/>
          <a:fillRef idx="0"/>
          <a:effectRef idx="0"/>
          <a:fontRef idx="minor"/>
        </p:style>
        <p:txBody>
          <a:bodyPr lIns="90000" rIns="90000" tIns="45000" bIns="45000" anchor="t">
            <a:noAutofit/>
          </a:bodyPr>
          <a:p>
            <a:pPr>
              <a:lnSpc>
                <a:spcPct val="100000"/>
              </a:lnSpc>
            </a:pPr>
            <a:endParaRPr b="0" lang="fr-FR" sz="1800" spc="-1" strike="noStrike">
              <a:solidFill>
                <a:srgbClr val="ffffff"/>
              </a:solidFill>
              <a:latin typeface="Arial"/>
            </a:endParaRPr>
          </a:p>
        </p:txBody>
      </p:sp>
      <p:pic>
        <p:nvPicPr>
          <p:cNvPr id="17" name="Image 1" descr="icons/globe.png"/>
          <p:cNvPicPr/>
          <p:nvPr/>
        </p:nvPicPr>
        <p:blipFill>
          <a:blip r:embed="rId2"/>
          <a:stretch/>
        </p:blipFill>
        <p:spPr>
          <a:xfrm>
            <a:off x="975600" y="2164320"/>
            <a:ext cx="608400" cy="608400"/>
          </a:xfrm>
          <a:prstGeom prst="rect">
            <a:avLst/>
          </a:prstGeom>
          <a:ln w="0">
            <a:noFill/>
          </a:ln>
        </p:spPr>
      </p:pic>
      <p:sp>
        <p:nvSpPr>
          <p:cNvPr id="18" name="Text 3"/>
          <p:cNvSpPr/>
          <p:nvPr/>
        </p:nvSpPr>
        <p:spPr>
          <a:xfrm>
            <a:off x="1874520" y="1874520"/>
            <a:ext cx="9463320" cy="1279440"/>
          </a:xfrm>
          <a:prstGeom prst="rect">
            <a:avLst/>
          </a:prstGeom>
          <a:noFill/>
          <a:ln w="0">
            <a:noFill/>
          </a:ln>
        </p:spPr>
        <p:style>
          <a:lnRef idx="0"/>
          <a:fillRef idx="0"/>
          <a:effectRef idx="0"/>
          <a:fontRef idx="minor"/>
        </p:style>
        <p:txBody>
          <a:bodyPr lIns="90000" rIns="90000" tIns="45000" bIns="45000" anchor="ctr">
            <a:noAutofit/>
          </a:bodyPr>
          <a:p>
            <a:pPr defTabSz="914400">
              <a:lnSpc>
                <a:spcPct val="130000"/>
              </a:lnSpc>
              <a:tabLst>
                <a:tab algn="l" pos="0"/>
              </a:tabLst>
            </a:pPr>
            <a:r>
              <a:rPr b="1" lang="en-US" sz="1600" spc="-1" strike="noStrike">
                <a:solidFill>
                  <a:srgbClr val="00325a"/>
                </a:solidFill>
                <a:latin typeface="Calibri"/>
                <a:ea typeface="Calibri"/>
              </a:rPr>
              <a:t>NetByUs est une Structure de services numériques internationale spécialisée dans l’Édition de plateforme SaaS, le Consulting Services, l’Infrastructure et le Cloud.</a:t>
            </a:r>
            <a:endParaRPr b="0" lang="fr-FR" sz="1600" spc="-1" strike="noStrike">
              <a:solidFill>
                <a:srgbClr val="000000"/>
              </a:solidFill>
              <a:latin typeface="Arial"/>
            </a:endParaRPr>
          </a:p>
        </p:txBody>
      </p:sp>
      <p:sp>
        <p:nvSpPr>
          <p:cNvPr id="19" name="Shape 4"/>
          <p:cNvSpPr/>
          <p:nvPr/>
        </p:nvSpPr>
        <p:spPr>
          <a:xfrm>
            <a:off x="548640" y="3566160"/>
            <a:ext cx="11063520" cy="1919520"/>
          </a:xfrm>
          <a:prstGeom prst="roundRect">
            <a:avLst>
              <a:gd name="adj" fmla="val 4762"/>
            </a:avLst>
          </a:prstGeom>
          <a:solidFill>
            <a:srgbClr val="f2f8fc"/>
          </a:solidFill>
          <a:ln w="0">
            <a:noFill/>
          </a:ln>
        </p:spPr>
        <p:style>
          <a:lnRef idx="0"/>
          <a:fillRef idx="0"/>
          <a:effectRef idx="0"/>
          <a:fontRef idx="minor"/>
        </p:style>
        <p:txBody>
          <a:bodyPr lIns="90000" rIns="90000" tIns="45000" bIns="45000" anchor="t">
            <a:noAutofit/>
          </a:bodyPr>
          <a:p>
            <a:pPr>
              <a:lnSpc>
                <a:spcPct val="100000"/>
              </a:lnSpc>
            </a:pPr>
            <a:endParaRPr b="0" lang="fr-FR" sz="1800" spc="-1" strike="noStrike">
              <a:solidFill>
                <a:srgbClr val="000000"/>
              </a:solidFill>
              <a:latin typeface="Arial"/>
            </a:endParaRPr>
          </a:p>
        </p:txBody>
      </p:sp>
      <p:sp>
        <p:nvSpPr>
          <p:cNvPr id="20" name="Shape 5"/>
          <p:cNvSpPr/>
          <p:nvPr/>
        </p:nvSpPr>
        <p:spPr>
          <a:xfrm>
            <a:off x="868680" y="3886200"/>
            <a:ext cx="822240" cy="822240"/>
          </a:xfrm>
          <a:prstGeom prst="ellipse">
            <a:avLst/>
          </a:prstGeom>
          <a:solidFill>
            <a:srgbClr val="0072ce"/>
          </a:solidFill>
          <a:ln w="0">
            <a:noFill/>
          </a:ln>
        </p:spPr>
        <p:style>
          <a:lnRef idx="0"/>
          <a:fillRef idx="0"/>
          <a:effectRef idx="0"/>
          <a:fontRef idx="minor"/>
        </p:style>
        <p:txBody>
          <a:bodyPr lIns="90000" rIns="90000" tIns="45000" bIns="45000" anchor="t">
            <a:noAutofit/>
          </a:bodyPr>
          <a:p>
            <a:pPr>
              <a:lnSpc>
                <a:spcPct val="100000"/>
              </a:lnSpc>
            </a:pPr>
            <a:endParaRPr b="0" lang="fr-FR" sz="1800" spc="-1" strike="noStrike">
              <a:solidFill>
                <a:srgbClr val="ffffff"/>
              </a:solidFill>
              <a:latin typeface="Arial"/>
            </a:endParaRPr>
          </a:p>
        </p:txBody>
      </p:sp>
      <p:pic>
        <p:nvPicPr>
          <p:cNvPr id="21" name="Image 2" descr="icons/target.png"/>
          <p:cNvPicPr/>
          <p:nvPr/>
        </p:nvPicPr>
        <p:blipFill>
          <a:blip r:embed="rId3"/>
          <a:stretch/>
        </p:blipFill>
        <p:spPr>
          <a:xfrm>
            <a:off x="975600" y="3993120"/>
            <a:ext cx="608400" cy="608400"/>
          </a:xfrm>
          <a:prstGeom prst="rect">
            <a:avLst/>
          </a:prstGeom>
          <a:ln w="0">
            <a:noFill/>
          </a:ln>
        </p:spPr>
      </p:pic>
      <p:sp>
        <p:nvSpPr>
          <p:cNvPr id="22" name="Text 6"/>
          <p:cNvSpPr/>
          <p:nvPr/>
        </p:nvSpPr>
        <p:spPr>
          <a:xfrm>
            <a:off x="1874520" y="3703320"/>
            <a:ext cx="9463320" cy="1645200"/>
          </a:xfrm>
          <a:prstGeom prst="rect">
            <a:avLst/>
          </a:prstGeom>
          <a:noFill/>
          <a:ln w="0">
            <a:noFill/>
          </a:ln>
        </p:spPr>
        <p:style>
          <a:lnRef idx="0"/>
          <a:fillRef idx="0"/>
          <a:effectRef idx="0"/>
          <a:fontRef idx="minor"/>
        </p:style>
        <p:txBody>
          <a:bodyPr lIns="90000" rIns="90000" tIns="45000" bIns="45000" anchor="ctr">
            <a:noAutofit/>
          </a:bodyPr>
          <a:p>
            <a:pPr defTabSz="914400">
              <a:lnSpc>
                <a:spcPct val="135000"/>
              </a:lnSpc>
              <a:tabLst>
                <a:tab algn="l" pos="0"/>
              </a:tabLst>
            </a:pPr>
            <a:r>
              <a:rPr b="0" lang="en-US" sz="1500" spc="-1" strike="noStrike">
                <a:solidFill>
                  <a:srgbClr val="0b2e4a"/>
                </a:solidFill>
                <a:latin typeface="Calibri"/>
                <a:ea typeface="Calibri"/>
              </a:rPr>
              <a:t>NetByUs digitalise, optimise et professionnalise les opérations. Notre mission est d’associer notre expertise et notre créativité afin de développer des produits innovants et accessibles, permettant aux particuliers et aux organisations d’opérer et de prospérer dans un écosystème viable, moderne et inclusif.</a:t>
            </a:r>
            <a:endParaRPr b="0" lang="fr-FR" sz="1500" spc="-1" strike="noStrike">
              <a:solidFill>
                <a:srgbClr val="000000"/>
              </a:solidFill>
              <a:latin typeface="Arial"/>
            </a:endParaRPr>
          </a:p>
        </p:txBody>
      </p:sp>
      <p:pic>
        <p:nvPicPr>
          <p:cNvPr id="23" name="Image 3" descr="logo.png"/>
          <p:cNvPicPr/>
          <p:nvPr/>
        </p:nvPicPr>
        <p:blipFill>
          <a:blip r:embed="rId4"/>
          <a:stretch/>
        </p:blipFill>
        <p:spPr>
          <a:xfrm>
            <a:off x="10863000" y="255960"/>
            <a:ext cx="867960" cy="180000"/>
          </a:xfrm>
          <a:prstGeom prst="rect">
            <a:avLst/>
          </a:prstGeom>
          <a:ln w="0">
            <a:noFill/>
          </a:ln>
        </p:spPr>
      </p:pic>
      <p:sp>
        <p:nvSpPr>
          <p:cNvPr id="24" name="Text 7"/>
          <p:cNvSpPr/>
          <p:nvPr/>
        </p:nvSpPr>
        <p:spPr>
          <a:xfrm>
            <a:off x="11274480" y="6473880"/>
            <a:ext cx="456480" cy="273600"/>
          </a:xfrm>
          <a:prstGeom prst="rect">
            <a:avLst/>
          </a:prstGeom>
          <a:noFill/>
          <a:ln w="0">
            <a:noFill/>
          </a:ln>
        </p:spPr>
        <p:style>
          <a:lnRef idx="0"/>
          <a:fillRef idx="0"/>
          <a:effectRef idx="0"/>
          <a:fontRef idx="minor"/>
        </p:style>
        <p:txBody>
          <a:bodyPr lIns="90000" rIns="90000" tIns="45000" bIns="45000" anchor="ctr">
            <a:noAutofit/>
          </a:bodyPr>
          <a:p>
            <a:pPr algn="r" defTabSz="914400">
              <a:lnSpc>
                <a:spcPct val="100000"/>
              </a:lnSpc>
              <a:tabLst>
                <a:tab algn="l" pos="0"/>
              </a:tabLst>
            </a:pPr>
            <a:r>
              <a:rPr b="0" lang="en-US" sz="950" spc="-1" strike="noStrike">
                <a:solidFill>
                  <a:srgbClr val="5e7a90"/>
                </a:solidFill>
                <a:latin typeface="Calibri"/>
                <a:ea typeface="Calibri"/>
              </a:rPr>
              <a:t>2</a:t>
            </a:r>
            <a:endParaRPr b="0" lang="fr-FR" sz="95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pic>
        <p:nvPicPr>
          <p:cNvPr id="25" name="Image 0" descr="logo_finances.png"/>
          <p:cNvPicPr/>
          <p:nvPr/>
        </p:nvPicPr>
        <p:blipFill>
          <a:blip r:embed="rId1"/>
          <a:stretch/>
        </p:blipFill>
        <p:spPr>
          <a:xfrm>
            <a:off x="457200" y="182880"/>
            <a:ext cx="1370880" cy="313200"/>
          </a:xfrm>
          <a:prstGeom prst="rect">
            <a:avLst/>
          </a:prstGeom>
          <a:ln w="0">
            <a:noFill/>
          </a:ln>
        </p:spPr>
      </p:pic>
      <p:sp>
        <p:nvSpPr>
          <p:cNvPr id="26" name="Text 0"/>
          <p:cNvSpPr/>
          <p:nvPr/>
        </p:nvSpPr>
        <p:spPr>
          <a:xfrm>
            <a:off x="548640" y="567000"/>
            <a:ext cx="10057680" cy="639360"/>
          </a:xfrm>
          <a:prstGeom prst="rect">
            <a:avLst/>
          </a:prstGeom>
          <a:noFill/>
          <a:ln w="0">
            <a:noFill/>
          </a:ln>
        </p:spPr>
        <p:style>
          <a:lnRef idx="0"/>
          <a:fillRef idx="0"/>
          <a:effectRef idx="0"/>
          <a:fontRef idx="minor"/>
        </p:style>
        <p:txBody>
          <a:bodyPr lIns="90000" rIns="90000" tIns="45000" bIns="45000" anchor="ctr">
            <a:noAutofit/>
          </a:bodyPr>
          <a:p>
            <a:pPr defTabSz="914400">
              <a:lnSpc>
                <a:spcPct val="100000"/>
              </a:lnSpc>
              <a:tabLst>
                <a:tab algn="l" pos="0"/>
              </a:tabLst>
            </a:pPr>
            <a:r>
              <a:rPr b="1" lang="en-US" sz="3200" spc="-1" strike="noStrike">
                <a:solidFill>
                  <a:srgbClr val="00325a"/>
                </a:solidFill>
                <a:latin typeface="Cambria"/>
                <a:ea typeface="Cambria"/>
              </a:rPr>
              <a:t>Notre approche méthodologique</a:t>
            </a:r>
            <a:endParaRPr b="0" lang="fr-FR" sz="3200" spc="-1" strike="noStrike">
              <a:solidFill>
                <a:srgbClr val="000000"/>
              </a:solidFill>
              <a:latin typeface="Arial"/>
            </a:endParaRPr>
          </a:p>
        </p:txBody>
      </p:sp>
      <p:sp>
        <p:nvSpPr>
          <p:cNvPr id="27" name="Text 1"/>
          <p:cNvSpPr/>
          <p:nvPr/>
        </p:nvSpPr>
        <p:spPr>
          <a:xfrm>
            <a:off x="548640" y="1188720"/>
            <a:ext cx="11063520" cy="1188000"/>
          </a:xfrm>
          <a:prstGeom prst="rect">
            <a:avLst/>
          </a:prstGeom>
          <a:noFill/>
          <a:ln w="0">
            <a:noFill/>
          </a:ln>
        </p:spPr>
        <p:style>
          <a:lnRef idx="0"/>
          <a:fillRef idx="0"/>
          <a:effectRef idx="0"/>
          <a:fontRef idx="minor"/>
        </p:style>
        <p:txBody>
          <a:bodyPr lIns="90000" rIns="90000" tIns="45000" bIns="45000" anchor="t">
            <a:noAutofit/>
          </a:bodyPr>
          <a:p>
            <a:pPr defTabSz="914400">
              <a:lnSpc>
                <a:spcPct val="125000"/>
              </a:lnSpc>
              <a:tabLst>
                <a:tab algn="l" pos="0"/>
              </a:tabLst>
            </a:pPr>
            <a:r>
              <a:rPr b="0" i="1" lang="en-US" sz="1400" spc="-1" strike="noStrike">
                <a:solidFill>
                  <a:srgbClr val="5e7a90"/>
                </a:solidFill>
                <a:latin typeface="Calibri"/>
                <a:ea typeface="Calibri"/>
              </a:rPr>
              <a:t>NetByUs met en œuvre une approche d’intervention structurée, fondée sur les bonnes pratiques de gestion de projet et de gouvernance des systèmes d’information. Notre méthodologie vise à garantir une parfaite adéquation entre les besoins métiers, les solutions mises en œuvre et les objectifs du projet.</a:t>
            </a:r>
            <a:endParaRPr b="0" lang="fr-FR" sz="1400" spc="-1" strike="noStrike">
              <a:solidFill>
                <a:srgbClr val="000000"/>
              </a:solidFill>
              <a:latin typeface="Arial"/>
            </a:endParaRPr>
          </a:p>
        </p:txBody>
      </p:sp>
      <p:sp>
        <p:nvSpPr>
          <p:cNvPr id="28" name="Shape 2"/>
          <p:cNvSpPr/>
          <p:nvPr/>
        </p:nvSpPr>
        <p:spPr>
          <a:xfrm>
            <a:off x="1051560" y="3749040"/>
            <a:ext cx="10058400" cy="360"/>
          </a:xfrm>
          <a:prstGeom prst="line">
            <a:avLst/>
          </a:prstGeom>
          <a:ln w="25400">
            <a:solidFill>
              <a:srgbClr val="d5dee3"/>
            </a:solidFill>
            <a:prstDash val="dash"/>
            <a:round/>
          </a:ln>
        </p:spPr>
        <p:style>
          <a:lnRef idx="0"/>
          <a:fillRef idx="0"/>
          <a:effectRef idx="0"/>
          <a:fontRef idx="minor"/>
        </p:style>
        <p:txBody>
          <a:bodyPr lIns="90000" rIns="90000" tIns="-44640" bIns="-44640" anchor="t" anchorCtr="1">
            <a:noAutofit/>
          </a:bodyPr>
          <a:p>
            <a:endParaRPr b="0" lang="fr-FR" sz="1800" spc="-1" strike="noStrike">
              <a:solidFill>
                <a:srgbClr val="000000"/>
              </a:solidFill>
              <a:latin typeface="Arial"/>
            </a:endParaRPr>
          </a:p>
        </p:txBody>
      </p:sp>
      <p:sp>
        <p:nvSpPr>
          <p:cNvPr id="29" name="Shape 3"/>
          <p:cNvSpPr/>
          <p:nvPr/>
        </p:nvSpPr>
        <p:spPr>
          <a:xfrm>
            <a:off x="1129320" y="3246120"/>
            <a:ext cx="822240" cy="822240"/>
          </a:xfrm>
          <a:prstGeom prst="ellipse">
            <a:avLst/>
          </a:prstGeom>
          <a:solidFill>
            <a:srgbClr val="0072ce"/>
          </a:solidFill>
          <a:ln w="0">
            <a:noFill/>
          </a:ln>
        </p:spPr>
        <p:style>
          <a:lnRef idx="0"/>
          <a:fillRef idx="0"/>
          <a:effectRef idx="0"/>
          <a:fontRef idx="minor"/>
        </p:style>
        <p:txBody>
          <a:bodyPr lIns="90000" rIns="90000" tIns="45000" bIns="45000" anchor="t">
            <a:noAutofit/>
          </a:bodyPr>
          <a:p>
            <a:pPr>
              <a:lnSpc>
                <a:spcPct val="100000"/>
              </a:lnSpc>
            </a:pPr>
            <a:endParaRPr b="0" lang="fr-FR" sz="1800" spc="-1" strike="noStrike">
              <a:solidFill>
                <a:srgbClr val="ffffff"/>
              </a:solidFill>
              <a:latin typeface="Arial"/>
            </a:endParaRPr>
          </a:p>
        </p:txBody>
      </p:sp>
      <p:pic>
        <p:nvPicPr>
          <p:cNvPr id="30" name="Image 1" descr="icons/flag.png"/>
          <p:cNvPicPr/>
          <p:nvPr/>
        </p:nvPicPr>
        <p:blipFill>
          <a:blip r:embed="rId2"/>
          <a:stretch/>
        </p:blipFill>
        <p:spPr>
          <a:xfrm>
            <a:off x="1236240" y="3353040"/>
            <a:ext cx="608400" cy="608400"/>
          </a:xfrm>
          <a:prstGeom prst="rect">
            <a:avLst/>
          </a:prstGeom>
          <a:ln w="0">
            <a:noFill/>
          </a:ln>
        </p:spPr>
      </p:pic>
      <p:sp>
        <p:nvSpPr>
          <p:cNvPr id="31" name="Text 4"/>
          <p:cNvSpPr/>
          <p:nvPr/>
        </p:nvSpPr>
        <p:spPr>
          <a:xfrm>
            <a:off x="1650600" y="3749040"/>
            <a:ext cx="365040" cy="365040"/>
          </a:xfrm>
          <a:prstGeom prst="ellipse">
            <a:avLst/>
          </a:prstGeom>
          <a:solidFill>
            <a:srgbClr val="00325a"/>
          </a:solidFill>
          <a:ln w="0">
            <a:noFill/>
          </a:ln>
        </p:spPr>
        <p:style>
          <a:lnRef idx="0"/>
          <a:fillRef idx="0"/>
          <a:effectRef idx="0"/>
          <a:fontRef idx="minor"/>
        </p:style>
        <p:txBody>
          <a:bodyPr lIns="90000" rIns="90000" tIns="45000" bIns="45000" anchor="ctr">
            <a:noAutofit/>
          </a:bodyPr>
          <a:p>
            <a:pPr algn="ctr" defTabSz="914400">
              <a:lnSpc>
                <a:spcPct val="100000"/>
              </a:lnSpc>
              <a:tabLst>
                <a:tab algn="l" pos="0"/>
              </a:tabLst>
            </a:pPr>
            <a:r>
              <a:rPr b="1" lang="en-US" sz="1400" spc="-1" strike="noStrike">
                <a:solidFill>
                  <a:srgbClr val="ffffff"/>
                </a:solidFill>
                <a:latin typeface="Cambria"/>
                <a:ea typeface="Cambria"/>
              </a:rPr>
              <a:t>1</a:t>
            </a:r>
            <a:endParaRPr b="0" lang="fr-FR" sz="1400" spc="-1" strike="noStrike">
              <a:solidFill>
                <a:srgbClr val="ffffff"/>
              </a:solidFill>
              <a:latin typeface="Arial"/>
            </a:endParaRPr>
          </a:p>
        </p:txBody>
      </p:sp>
      <p:sp>
        <p:nvSpPr>
          <p:cNvPr id="32" name="Text 5"/>
          <p:cNvSpPr/>
          <p:nvPr/>
        </p:nvSpPr>
        <p:spPr>
          <a:xfrm>
            <a:off x="548640" y="4297680"/>
            <a:ext cx="1983600" cy="319320"/>
          </a:xfrm>
          <a:prstGeom prst="rect">
            <a:avLst/>
          </a:prstGeom>
          <a:noFill/>
          <a:ln w="0">
            <a:noFill/>
          </a:ln>
        </p:spPr>
        <p:style>
          <a:lnRef idx="0"/>
          <a:fillRef idx="0"/>
          <a:effectRef idx="0"/>
          <a:fontRef idx="minor"/>
        </p:style>
        <p:txBody>
          <a:bodyPr lIns="90000" rIns="90000" tIns="45000" bIns="45000" anchor="ctr">
            <a:noAutofit/>
          </a:bodyPr>
          <a:p>
            <a:pPr algn="ctr" defTabSz="914400">
              <a:lnSpc>
                <a:spcPct val="100000"/>
              </a:lnSpc>
              <a:tabLst>
                <a:tab algn="l" pos="0"/>
              </a:tabLst>
            </a:pPr>
            <a:r>
              <a:rPr b="1" lang="en-US" sz="1150" spc="-1" strike="noStrike">
                <a:solidFill>
                  <a:srgbClr val="5e7a90"/>
                </a:solidFill>
                <a:latin typeface="Calibri"/>
                <a:ea typeface="Calibri"/>
              </a:rPr>
              <a:t>Phase 1</a:t>
            </a:r>
            <a:endParaRPr b="0" lang="fr-FR" sz="1150" spc="-1" strike="noStrike">
              <a:solidFill>
                <a:srgbClr val="000000"/>
              </a:solidFill>
              <a:latin typeface="Arial"/>
            </a:endParaRPr>
          </a:p>
        </p:txBody>
      </p:sp>
      <p:sp>
        <p:nvSpPr>
          <p:cNvPr id="33" name="Text 6"/>
          <p:cNvSpPr/>
          <p:nvPr/>
        </p:nvSpPr>
        <p:spPr>
          <a:xfrm>
            <a:off x="548640" y="4617720"/>
            <a:ext cx="1983600" cy="1188000"/>
          </a:xfrm>
          <a:prstGeom prst="rect">
            <a:avLst/>
          </a:prstGeom>
          <a:noFill/>
          <a:ln w="0">
            <a:noFill/>
          </a:ln>
        </p:spPr>
        <p:style>
          <a:lnRef idx="0"/>
          <a:fillRef idx="0"/>
          <a:effectRef idx="0"/>
          <a:fontRef idx="minor"/>
        </p:style>
        <p:txBody>
          <a:bodyPr lIns="90000" rIns="90000" tIns="45000" bIns="45000" anchor="t">
            <a:noAutofit/>
          </a:bodyPr>
          <a:p>
            <a:pPr algn="ctr" defTabSz="914400">
              <a:lnSpc>
                <a:spcPct val="115000"/>
              </a:lnSpc>
              <a:tabLst>
                <a:tab algn="l" pos="0"/>
              </a:tabLst>
            </a:pPr>
            <a:r>
              <a:rPr b="1" lang="en-US" sz="1350" spc="-1" strike="noStrike">
                <a:solidFill>
                  <a:srgbClr val="00325a"/>
                </a:solidFill>
                <a:latin typeface="Cambria"/>
                <a:ea typeface="Cambria"/>
              </a:rPr>
              <a:t>Cadrage de la mission</a:t>
            </a:r>
            <a:endParaRPr b="0" lang="fr-FR" sz="1350" spc="-1" strike="noStrike">
              <a:solidFill>
                <a:srgbClr val="000000"/>
              </a:solidFill>
              <a:latin typeface="Arial"/>
            </a:endParaRPr>
          </a:p>
        </p:txBody>
      </p:sp>
      <p:sp>
        <p:nvSpPr>
          <p:cNvPr id="34" name="Shape 7"/>
          <p:cNvSpPr/>
          <p:nvPr/>
        </p:nvSpPr>
        <p:spPr>
          <a:xfrm>
            <a:off x="3342240" y="3246120"/>
            <a:ext cx="822240" cy="822240"/>
          </a:xfrm>
          <a:prstGeom prst="ellipse">
            <a:avLst/>
          </a:prstGeom>
          <a:solidFill>
            <a:srgbClr val="0072ce"/>
          </a:solidFill>
          <a:ln w="0">
            <a:noFill/>
          </a:ln>
        </p:spPr>
        <p:style>
          <a:lnRef idx="0"/>
          <a:fillRef idx="0"/>
          <a:effectRef idx="0"/>
          <a:fontRef idx="minor"/>
        </p:style>
        <p:txBody>
          <a:bodyPr lIns="90000" rIns="90000" tIns="45000" bIns="45000" anchor="t">
            <a:noAutofit/>
          </a:bodyPr>
          <a:p>
            <a:pPr>
              <a:lnSpc>
                <a:spcPct val="100000"/>
              </a:lnSpc>
            </a:pPr>
            <a:endParaRPr b="0" lang="fr-FR" sz="1800" spc="-1" strike="noStrike">
              <a:solidFill>
                <a:srgbClr val="ffffff"/>
              </a:solidFill>
              <a:latin typeface="Arial"/>
            </a:endParaRPr>
          </a:p>
        </p:txBody>
      </p:sp>
      <p:pic>
        <p:nvPicPr>
          <p:cNvPr id="35" name="Image 2" descr="icons/search.png"/>
          <p:cNvPicPr/>
          <p:nvPr/>
        </p:nvPicPr>
        <p:blipFill>
          <a:blip r:embed="rId3"/>
          <a:stretch/>
        </p:blipFill>
        <p:spPr>
          <a:xfrm>
            <a:off x="3449160" y="3353040"/>
            <a:ext cx="608400" cy="608400"/>
          </a:xfrm>
          <a:prstGeom prst="rect">
            <a:avLst/>
          </a:prstGeom>
          <a:ln w="0">
            <a:noFill/>
          </a:ln>
        </p:spPr>
      </p:pic>
      <p:sp>
        <p:nvSpPr>
          <p:cNvPr id="36" name="Text 8"/>
          <p:cNvSpPr/>
          <p:nvPr/>
        </p:nvSpPr>
        <p:spPr>
          <a:xfrm>
            <a:off x="3863520" y="3749040"/>
            <a:ext cx="365040" cy="365040"/>
          </a:xfrm>
          <a:prstGeom prst="ellipse">
            <a:avLst/>
          </a:prstGeom>
          <a:solidFill>
            <a:srgbClr val="00325a"/>
          </a:solidFill>
          <a:ln w="0">
            <a:noFill/>
          </a:ln>
        </p:spPr>
        <p:style>
          <a:lnRef idx="0"/>
          <a:fillRef idx="0"/>
          <a:effectRef idx="0"/>
          <a:fontRef idx="minor"/>
        </p:style>
        <p:txBody>
          <a:bodyPr lIns="90000" rIns="90000" tIns="45000" bIns="45000" anchor="ctr">
            <a:noAutofit/>
          </a:bodyPr>
          <a:p>
            <a:pPr algn="ctr" defTabSz="914400">
              <a:lnSpc>
                <a:spcPct val="100000"/>
              </a:lnSpc>
              <a:tabLst>
                <a:tab algn="l" pos="0"/>
              </a:tabLst>
            </a:pPr>
            <a:r>
              <a:rPr b="1" lang="en-US" sz="1400" spc="-1" strike="noStrike">
                <a:solidFill>
                  <a:srgbClr val="ffffff"/>
                </a:solidFill>
                <a:latin typeface="Cambria"/>
                <a:ea typeface="Cambria"/>
              </a:rPr>
              <a:t>2</a:t>
            </a:r>
            <a:endParaRPr b="0" lang="fr-FR" sz="1400" spc="-1" strike="noStrike">
              <a:solidFill>
                <a:srgbClr val="ffffff"/>
              </a:solidFill>
              <a:latin typeface="Arial"/>
            </a:endParaRPr>
          </a:p>
        </p:txBody>
      </p:sp>
      <p:sp>
        <p:nvSpPr>
          <p:cNvPr id="37" name="Text 9"/>
          <p:cNvSpPr/>
          <p:nvPr/>
        </p:nvSpPr>
        <p:spPr>
          <a:xfrm>
            <a:off x="2761560" y="4297680"/>
            <a:ext cx="1983600" cy="319320"/>
          </a:xfrm>
          <a:prstGeom prst="rect">
            <a:avLst/>
          </a:prstGeom>
          <a:noFill/>
          <a:ln w="0">
            <a:noFill/>
          </a:ln>
        </p:spPr>
        <p:style>
          <a:lnRef idx="0"/>
          <a:fillRef idx="0"/>
          <a:effectRef idx="0"/>
          <a:fontRef idx="minor"/>
        </p:style>
        <p:txBody>
          <a:bodyPr lIns="90000" rIns="90000" tIns="45000" bIns="45000" anchor="ctr">
            <a:noAutofit/>
          </a:bodyPr>
          <a:p>
            <a:pPr algn="ctr" defTabSz="914400">
              <a:lnSpc>
                <a:spcPct val="100000"/>
              </a:lnSpc>
              <a:tabLst>
                <a:tab algn="l" pos="0"/>
              </a:tabLst>
            </a:pPr>
            <a:r>
              <a:rPr b="1" lang="en-US" sz="1150" spc="-1" strike="noStrike">
                <a:solidFill>
                  <a:srgbClr val="5e7a90"/>
                </a:solidFill>
                <a:latin typeface="Calibri"/>
                <a:ea typeface="Calibri"/>
              </a:rPr>
              <a:t>Phase 2</a:t>
            </a:r>
            <a:endParaRPr b="0" lang="fr-FR" sz="1150" spc="-1" strike="noStrike">
              <a:solidFill>
                <a:srgbClr val="000000"/>
              </a:solidFill>
              <a:latin typeface="Arial"/>
            </a:endParaRPr>
          </a:p>
        </p:txBody>
      </p:sp>
      <p:sp>
        <p:nvSpPr>
          <p:cNvPr id="38" name="Text 10"/>
          <p:cNvSpPr/>
          <p:nvPr/>
        </p:nvSpPr>
        <p:spPr>
          <a:xfrm>
            <a:off x="2761560" y="4617720"/>
            <a:ext cx="1983600" cy="1188000"/>
          </a:xfrm>
          <a:prstGeom prst="rect">
            <a:avLst/>
          </a:prstGeom>
          <a:noFill/>
          <a:ln w="0">
            <a:noFill/>
          </a:ln>
        </p:spPr>
        <p:style>
          <a:lnRef idx="0"/>
          <a:fillRef idx="0"/>
          <a:effectRef idx="0"/>
          <a:fontRef idx="minor"/>
        </p:style>
        <p:txBody>
          <a:bodyPr lIns="90000" rIns="90000" tIns="45000" bIns="45000" anchor="t">
            <a:noAutofit/>
          </a:bodyPr>
          <a:p>
            <a:pPr algn="ctr" defTabSz="914400">
              <a:lnSpc>
                <a:spcPct val="115000"/>
              </a:lnSpc>
              <a:tabLst>
                <a:tab algn="l" pos="0"/>
              </a:tabLst>
            </a:pPr>
            <a:r>
              <a:rPr b="1" lang="en-US" sz="1350" spc="-1" strike="noStrike">
                <a:solidFill>
                  <a:srgbClr val="00325a"/>
                </a:solidFill>
                <a:latin typeface="Cambria"/>
                <a:ea typeface="Cambria"/>
              </a:rPr>
              <a:t>Suivi continu du développement</a:t>
            </a:r>
            <a:endParaRPr b="0" lang="fr-FR" sz="1350" spc="-1" strike="noStrike">
              <a:solidFill>
                <a:srgbClr val="000000"/>
              </a:solidFill>
              <a:latin typeface="Arial"/>
            </a:endParaRPr>
          </a:p>
        </p:txBody>
      </p:sp>
      <p:sp>
        <p:nvSpPr>
          <p:cNvPr id="39" name="Shape 11"/>
          <p:cNvSpPr/>
          <p:nvPr/>
        </p:nvSpPr>
        <p:spPr>
          <a:xfrm>
            <a:off x="5555160" y="3246120"/>
            <a:ext cx="822240" cy="822240"/>
          </a:xfrm>
          <a:prstGeom prst="ellipse">
            <a:avLst/>
          </a:prstGeom>
          <a:solidFill>
            <a:srgbClr val="0072ce"/>
          </a:solidFill>
          <a:ln w="0">
            <a:noFill/>
          </a:ln>
        </p:spPr>
        <p:style>
          <a:lnRef idx="0"/>
          <a:fillRef idx="0"/>
          <a:effectRef idx="0"/>
          <a:fontRef idx="minor"/>
        </p:style>
        <p:txBody>
          <a:bodyPr lIns="90000" rIns="90000" tIns="45000" bIns="45000" anchor="t">
            <a:noAutofit/>
          </a:bodyPr>
          <a:p>
            <a:pPr>
              <a:lnSpc>
                <a:spcPct val="100000"/>
              </a:lnSpc>
            </a:pPr>
            <a:endParaRPr b="0" lang="fr-FR" sz="1800" spc="-1" strike="noStrike">
              <a:solidFill>
                <a:srgbClr val="ffffff"/>
              </a:solidFill>
              <a:latin typeface="Arial"/>
            </a:endParaRPr>
          </a:p>
        </p:txBody>
      </p:sp>
      <p:pic>
        <p:nvPicPr>
          <p:cNvPr id="40" name="Image 3" descr="icons/fileCheck.png"/>
          <p:cNvPicPr/>
          <p:nvPr/>
        </p:nvPicPr>
        <p:blipFill>
          <a:blip r:embed="rId4"/>
          <a:stretch/>
        </p:blipFill>
        <p:spPr>
          <a:xfrm>
            <a:off x="5662080" y="3353040"/>
            <a:ext cx="608400" cy="608400"/>
          </a:xfrm>
          <a:prstGeom prst="rect">
            <a:avLst/>
          </a:prstGeom>
          <a:ln w="0">
            <a:noFill/>
          </a:ln>
        </p:spPr>
      </p:pic>
      <p:sp>
        <p:nvSpPr>
          <p:cNvPr id="41" name="Text 12"/>
          <p:cNvSpPr/>
          <p:nvPr/>
        </p:nvSpPr>
        <p:spPr>
          <a:xfrm>
            <a:off x="6076080" y="3749040"/>
            <a:ext cx="365040" cy="365040"/>
          </a:xfrm>
          <a:prstGeom prst="ellipse">
            <a:avLst/>
          </a:prstGeom>
          <a:solidFill>
            <a:srgbClr val="00325a"/>
          </a:solidFill>
          <a:ln w="0">
            <a:noFill/>
          </a:ln>
        </p:spPr>
        <p:style>
          <a:lnRef idx="0"/>
          <a:fillRef idx="0"/>
          <a:effectRef idx="0"/>
          <a:fontRef idx="minor"/>
        </p:style>
        <p:txBody>
          <a:bodyPr lIns="90000" rIns="90000" tIns="45000" bIns="45000" anchor="ctr">
            <a:noAutofit/>
          </a:bodyPr>
          <a:p>
            <a:pPr algn="ctr" defTabSz="914400">
              <a:lnSpc>
                <a:spcPct val="100000"/>
              </a:lnSpc>
              <a:tabLst>
                <a:tab algn="l" pos="0"/>
              </a:tabLst>
            </a:pPr>
            <a:r>
              <a:rPr b="1" lang="en-US" sz="1400" spc="-1" strike="noStrike">
                <a:solidFill>
                  <a:srgbClr val="ffffff"/>
                </a:solidFill>
                <a:latin typeface="Cambria"/>
                <a:ea typeface="Cambria"/>
              </a:rPr>
              <a:t>3</a:t>
            </a:r>
            <a:endParaRPr b="0" lang="fr-FR" sz="1400" spc="-1" strike="noStrike">
              <a:solidFill>
                <a:srgbClr val="ffffff"/>
              </a:solidFill>
              <a:latin typeface="Arial"/>
            </a:endParaRPr>
          </a:p>
        </p:txBody>
      </p:sp>
      <p:sp>
        <p:nvSpPr>
          <p:cNvPr id="42" name="Text 13"/>
          <p:cNvSpPr/>
          <p:nvPr/>
        </p:nvSpPr>
        <p:spPr>
          <a:xfrm>
            <a:off x="4974480" y="4297680"/>
            <a:ext cx="1983600" cy="319320"/>
          </a:xfrm>
          <a:prstGeom prst="rect">
            <a:avLst/>
          </a:prstGeom>
          <a:noFill/>
          <a:ln w="0">
            <a:noFill/>
          </a:ln>
        </p:spPr>
        <p:style>
          <a:lnRef idx="0"/>
          <a:fillRef idx="0"/>
          <a:effectRef idx="0"/>
          <a:fontRef idx="minor"/>
        </p:style>
        <p:txBody>
          <a:bodyPr lIns="90000" rIns="90000" tIns="45000" bIns="45000" anchor="ctr">
            <a:noAutofit/>
          </a:bodyPr>
          <a:p>
            <a:pPr algn="ctr" defTabSz="914400">
              <a:lnSpc>
                <a:spcPct val="100000"/>
              </a:lnSpc>
              <a:tabLst>
                <a:tab algn="l" pos="0"/>
              </a:tabLst>
            </a:pPr>
            <a:r>
              <a:rPr b="1" lang="en-US" sz="1150" spc="-1" strike="noStrike">
                <a:solidFill>
                  <a:srgbClr val="5e7a90"/>
                </a:solidFill>
                <a:latin typeface="Calibri"/>
                <a:ea typeface="Calibri"/>
              </a:rPr>
              <a:t>Phase 3</a:t>
            </a:r>
            <a:endParaRPr b="0" lang="fr-FR" sz="1150" spc="-1" strike="noStrike">
              <a:solidFill>
                <a:srgbClr val="000000"/>
              </a:solidFill>
              <a:latin typeface="Arial"/>
            </a:endParaRPr>
          </a:p>
        </p:txBody>
      </p:sp>
      <p:sp>
        <p:nvSpPr>
          <p:cNvPr id="43" name="Text 14"/>
          <p:cNvSpPr/>
          <p:nvPr/>
        </p:nvSpPr>
        <p:spPr>
          <a:xfrm>
            <a:off x="4974480" y="4617720"/>
            <a:ext cx="1983600" cy="1188000"/>
          </a:xfrm>
          <a:prstGeom prst="rect">
            <a:avLst/>
          </a:prstGeom>
          <a:noFill/>
          <a:ln w="0">
            <a:noFill/>
          </a:ln>
        </p:spPr>
        <p:style>
          <a:lnRef idx="0"/>
          <a:fillRef idx="0"/>
          <a:effectRef idx="0"/>
          <a:fontRef idx="minor"/>
        </p:style>
        <p:txBody>
          <a:bodyPr lIns="90000" rIns="90000" tIns="45000" bIns="45000" anchor="t">
            <a:noAutofit/>
          </a:bodyPr>
          <a:p>
            <a:pPr algn="ctr" defTabSz="914400">
              <a:lnSpc>
                <a:spcPct val="115000"/>
              </a:lnSpc>
              <a:tabLst>
                <a:tab algn="l" pos="0"/>
              </a:tabLst>
            </a:pPr>
            <a:r>
              <a:rPr b="1" lang="en-US" sz="1350" spc="-1" strike="noStrike">
                <a:solidFill>
                  <a:srgbClr val="00325a"/>
                </a:solidFill>
                <a:latin typeface="Cambria"/>
                <a:ea typeface="Cambria"/>
              </a:rPr>
              <a:t>Contrôle qualité</a:t>
            </a:r>
            <a:endParaRPr b="0" lang="fr-FR" sz="1350" spc="-1" strike="noStrike">
              <a:solidFill>
                <a:srgbClr val="000000"/>
              </a:solidFill>
              <a:latin typeface="Arial"/>
            </a:endParaRPr>
          </a:p>
        </p:txBody>
      </p:sp>
      <p:sp>
        <p:nvSpPr>
          <p:cNvPr id="44" name="Shape 15"/>
          <p:cNvSpPr/>
          <p:nvPr/>
        </p:nvSpPr>
        <p:spPr>
          <a:xfrm>
            <a:off x="7767720" y="3246120"/>
            <a:ext cx="822240" cy="822240"/>
          </a:xfrm>
          <a:prstGeom prst="ellipse">
            <a:avLst/>
          </a:prstGeom>
          <a:solidFill>
            <a:srgbClr val="0072ce"/>
          </a:solidFill>
          <a:ln w="0">
            <a:noFill/>
          </a:ln>
        </p:spPr>
        <p:style>
          <a:lnRef idx="0"/>
          <a:fillRef idx="0"/>
          <a:effectRef idx="0"/>
          <a:fontRef idx="minor"/>
        </p:style>
        <p:txBody>
          <a:bodyPr lIns="90000" rIns="90000" tIns="45000" bIns="45000" anchor="t">
            <a:noAutofit/>
          </a:bodyPr>
          <a:p>
            <a:pPr>
              <a:lnSpc>
                <a:spcPct val="100000"/>
              </a:lnSpc>
            </a:pPr>
            <a:endParaRPr b="0" lang="fr-FR" sz="1800" spc="-1" strike="noStrike">
              <a:solidFill>
                <a:srgbClr val="ffffff"/>
              </a:solidFill>
              <a:latin typeface="Arial"/>
            </a:endParaRPr>
          </a:p>
        </p:txBody>
      </p:sp>
      <p:pic>
        <p:nvPicPr>
          <p:cNvPr id="45" name="Image 4" descr="icons/puzzle.png"/>
          <p:cNvPicPr/>
          <p:nvPr/>
        </p:nvPicPr>
        <p:blipFill>
          <a:blip r:embed="rId5"/>
          <a:stretch/>
        </p:blipFill>
        <p:spPr>
          <a:xfrm>
            <a:off x="7874640" y="3353040"/>
            <a:ext cx="608400" cy="608400"/>
          </a:xfrm>
          <a:prstGeom prst="rect">
            <a:avLst/>
          </a:prstGeom>
          <a:ln w="0">
            <a:noFill/>
          </a:ln>
        </p:spPr>
      </p:pic>
      <p:sp>
        <p:nvSpPr>
          <p:cNvPr id="46" name="Text 16"/>
          <p:cNvSpPr/>
          <p:nvPr/>
        </p:nvSpPr>
        <p:spPr>
          <a:xfrm>
            <a:off x="8289000" y="3749040"/>
            <a:ext cx="365040" cy="365040"/>
          </a:xfrm>
          <a:prstGeom prst="ellipse">
            <a:avLst/>
          </a:prstGeom>
          <a:solidFill>
            <a:srgbClr val="00325a"/>
          </a:solidFill>
          <a:ln w="0">
            <a:noFill/>
          </a:ln>
        </p:spPr>
        <p:style>
          <a:lnRef idx="0"/>
          <a:fillRef idx="0"/>
          <a:effectRef idx="0"/>
          <a:fontRef idx="minor"/>
        </p:style>
        <p:txBody>
          <a:bodyPr lIns="90000" rIns="90000" tIns="45000" bIns="45000" anchor="ctr">
            <a:noAutofit/>
          </a:bodyPr>
          <a:p>
            <a:pPr algn="ctr" defTabSz="914400">
              <a:lnSpc>
                <a:spcPct val="100000"/>
              </a:lnSpc>
              <a:tabLst>
                <a:tab algn="l" pos="0"/>
              </a:tabLst>
            </a:pPr>
            <a:r>
              <a:rPr b="1" lang="en-US" sz="1400" spc="-1" strike="noStrike">
                <a:solidFill>
                  <a:srgbClr val="ffffff"/>
                </a:solidFill>
                <a:latin typeface="Cambria"/>
                <a:ea typeface="Cambria"/>
              </a:rPr>
              <a:t>4</a:t>
            </a:r>
            <a:endParaRPr b="0" lang="fr-FR" sz="1400" spc="-1" strike="noStrike">
              <a:solidFill>
                <a:srgbClr val="ffffff"/>
              </a:solidFill>
              <a:latin typeface="Arial"/>
            </a:endParaRPr>
          </a:p>
        </p:txBody>
      </p:sp>
      <p:sp>
        <p:nvSpPr>
          <p:cNvPr id="47" name="Text 17"/>
          <p:cNvSpPr/>
          <p:nvPr/>
        </p:nvSpPr>
        <p:spPr>
          <a:xfrm>
            <a:off x="7187040" y="4297680"/>
            <a:ext cx="1983600" cy="319320"/>
          </a:xfrm>
          <a:prstGeom prst="rect">
            <a:avLst/>
          </a:prstGeom>
          <a:noFill/>
          <a:ln w="0">
            <a:noFill/>
          </a:ln>
        </p:spPr>
        <p:style>
          <a:lnRef idx="0"/>
          <a:fillRef idx="0"/>
          <a:effectRef idx="0"/>
          <a:fontRef idx="minor"/>
        </p:style>
        <p:txBody>
          <a:bodyPr lIns="90000" rIns="90000" tIns="45000" bIns="45000" anchor="ctr">
            <a:noAutofit/>
          </a:bodyPr>
          <a:p>
            <a:pPr algn="ctr" defTabSz="914400">
              <a:lnSpc>
                <a:spcPct val="100000"/>
              </a:lnSpc>
              <a:tabLst>
                <a:tab algn="l" pos="0"/>
              </a:tabLst>
            </a:pPr>
            <a:r>
              <a:rPr b="1" lang="en-US" sz="1150" spc="-1" strike="noStrike">
                <a:solidFill>
                  <a:srgbClr val="5e7a90"/>
                </a:solidFill>
                <a:latin typeface="Calibri"/>
                <a:ea typeface="Calibri"/>
              </a:rPr>
              <a:t>Phase 4</a:t>
            </a:r>
            <a:endParaRPr b="0" lang="fr-FR" sz="1150" spc="-1" strike="noStrike">
              <a:solidFill>
                <a:srgbClr val="000000"/>
              </a:solidFill>
              <a:latin typeface="Arial"/>
            </a:endParaRPr>
          </a:p>
        </p:txBody>
      </p:sp>
      <p:sp>
        <p:nvSpPr>
          <p:cNvPr id="48" name="Text 18"/>
          <p:cNvSpPr/>
          <p:nvPr/>
        </p:nvSpPr>
        <p:spPr>
          <a:xfrm>
            <a:off x="7187040" y="4617720"/>
            <a:ext cx="1983600" cy="1188000"/>
          </a:xfrm>
          <a:prstGeom prst="rect">
            <a:avLst/>
          </a:prstGeom>
          <a:noFill/>
          <a:ln w="0">
            <a:noFill/>
          </a:ln>
        </p:spPr>
        <p:style>
          <a:lnRef idx="0"/>
          <a:fillRef idx="0"/>
          <a:effectRef idx="0"/>
          <a:fontRef idx="minor"/>
        </p:style>
        <p:txBody>
          <a:bodyPr lIns="90000" rIns="90000" tIns="45000" bIns="45000" anchor="t">
            <a:noAutofit/>
          </a:bodyPr>
          <a:p>
            <a:pPr algn="ctr" defTabSz="914400">
              <a:lnSpc>
                <a:spcPct val="115000"/>
              </a:lnSpc>
              <a:tabLst>
                <a:tab algn="l" pos="0"/>
              </a:tabLst>
            </a:pPr>
            <a:r>
              <a:rPr b="1" lang="en-US" sz="1350" spc="-1" strike="noStrike">
                <a:solidFill>
                  <a:srgbClr val="00325a"/>
                </a:solidFill>
                <a:latin typeface="Cambria"/>
                <a:ea typeface="Cambria"/>
              </a:rPr>
              <a:t>Assistance aux recettes</a:t>
            </a:r>
            <a:endParaRPr b="0" lang="fr-FR" sz="1350" spc="-1" strike="noStrike">
              <a:solidFill>
                <a:srgbClr val="000000"/>
              </a:solidFill>
              <a:latin typeface="Arial"/>
            </a:endParaRPr>
          </a:p>
        </p:txBody>
      </p:sp>
      <p:sp>
        <p:nvSpPr>
          <p:cNvPr id="49" name="Shape 19"/>
          <p:cNvSpPr/>
          <p:nvPr/>
        </p:nvSpPr>
        <p:spPr>
          <a:xfrm>
            <a:off x="9980640" y="3246120"/>
            <a:ext cx="822240" cy="822240"/>
          </a:xfrm>
          <a:prstGeom prst="ellipse">
            <a:avLst/>
          </a:prstGeom>
          <a:solidFill>
            <a:srgbClr val="0072ce"/>
          </a:solidFill>
          <a:ln w="0">
            <a:noFill/>
          </a:ln>
        </p:spPr>
        <p:style>
          <a:lnRef idx="0"/>
          <a:fillRef idx="0"/>
          <a:effectRef idx="0"/>
          <a:fontRef idx="minor"/>
        </p:style>
        <p:txBody>
          <a:bodyPr lIns="90000" rIns="90000" tIns="45000" bIns="45000" anchor="t">
            <a:noAutofit/>
          </a:bodyPr>
          <a:p>
            <a:pPr>
              <a:lnSpc>
                <a:spcPct val="100000"/>
              </a:lnSpc>
            </a:pPr>
            <a:endParaRPr b="0" lang="fr-FR" sz="1800" spc="-1" strike="noStrike">
              <a:solidFill>
                <a:srgbClr val="ffffff"/>
              </a:solidFill>
              <a:latin typeface="Arial"/>
            </a:endParaRPr>
          </a:p>
        </p:txBody>
      </p:sp>
      <p:pic>
        <p:nvPicPr>
          <p:cNvPr id="50" name="Image 5" descr="icons/rocket.png"/>
          <p:cNvPicPr/>
          <p:nvPr/>
        </p:nvPicPr>
        <p:blipFill>
          <a:blip r:embed="rId6"/>
          <a:stretch/>
        </p:blipFill>
        <p:spPr>
          <a:xfrm>
            <a:off x="10087560" y="3353040"/>
            <a:ext cx="608400" cy="608400"/>
          </a:xfrm>
          <a:prstGeom prst="rect">
            <a:avLst/>
          </a:prstGeom>
          <a:ln w="0">
            <a:noFill/>
          </a:ln>
        </p:spPr>
      </p:pic>
      <p:sp>
        <p:nvSpPr>
          <p:cNvPr id="51" name="Text 20"/>
          <p:cNvSpPr/>
          <p:nvPr/>
        </p:nvSpPr>
        <p:spPr>
          <a:xfrm>
            <a:off x="10501920" y="3749040"/>
            <a:ext cx="365040" cy="365040"/>
          </a:xfrm>
          <a:prstGeom prst="ellipse">
            <a:avLst/>
          </a:prstGeom>
          <a:solidFill>
            <a:srgbClr val="00325a"/>
          </a:solidFill>
          <a:ln w="0">
            <a:noFill/>
          </a:ln>
        </p:spPr>
        <p:style>
          <a:lnRef idx="0"/>
          <a:fillRef idx="0"/>
          <a:effectRef idx="0"/>
          <a:fontRef idx="minor"/>
        </p:style>
        <p:txBody>
          <a:bodyPr lIns="90000" rIns="90000" tIns="45000" bIns="45000" anchor="ctr">
            <a:noAutofit/>
          </a:bodyPr>
          <a:p>
            <a:pPr algn="ctr" defTabSz="914400">
              <a:lnSpc>
                <a:spcPct val="100000"/>
              </a:lnSpc>
              <a:tabLst>
                <a:tab algn="l" pos="0"/>
              </a:tabLst>
            </a:pPr>
            <a:r>
              <a:rPr b="1" lang="en-US" sz="1400" spc="-1" strike="noStrike">
                <a:solidFill>
                  <a:srgbClr val="ffffff"/>
                </a:solidFill>
                <a:latin typeface="Cambria"/>
                <a:ea typeface="Cambria"/>
              </a:rPr>
              <a:t>5</a:t>
            </a:r>
            <a:endParaRPr b="0" lang="fr-FR" sz="1400" spc="-1" strike="noStrike">
              <a:solidFill>
                <a:srgbClr val="ffffff"/>
              </a:solidFill>
              <a:latin typeface="Arial"/>
            </a:endParaRPr>
          </a:p>
        </p:txBody>
      </p:sp>
      <p:sp>
        <p:nvSpPr>
          <p:cNvPr id="52" name="Text 21"/>
          <p:cNvSpPr/>
          <p:nvPr/>
        </p:nvSpPr>
        <p:spPr>
          <a:xfrm>
            <a:off x="9399960" y="4297680"/>
            <a:ext cx="1983600" cy="319320"/>
          </a:xfrm>
          <a:prstGeom prst="rect">
            <a:avLst/>
          </a:prstGeom>
          <a:noFill/>
          <a:ln w="0">
            <a:noFill/>
          </a:ln>
        </p:spPr>
        <p:style>
          <a:lnRef idx="0"/>
          <a:fillRef idx="0"/>
          <a:effectRef idx="0"/>
          <a:fontRef idx="minor"/>
        </p:style>
        <p:txBody>
          <a:bodyPr lIns="90000" rIns="90000" tIns="45000" bIns="45000" anchor="ctr">
            <a:noAutofit/>
          </a:bodyPr>
          <a:p>
            <a:pPr algn="ctr" defTabSz="914400">
              <a:lnSpc>
                <a:spcPct val="100000"/>
              </a:lnSpc>
              <a:tabLst>
                <a:tab algn="l" pos="0"/>
              </a:tabLst>
            </a:pPr>
            <a:r>
              <a:rPr b="1" lang="en-US" sz="1150" spc="-1" strike="noStrike">
                <a:solidFill>
                  <a:srgbClr val="5e7a90"/>
                </a:solidFill>
                <a:latin typeface="Calibri"/>
                <a:ea typeface="Calibri"/>
              </a:rPr>
              <a:t>Phase 5</a:t>
            </a:r>
            <a:endParaRPr b="0" lang="fr-FR" sz="1150" spc="-1" strike="noStrike">
              <a:solidFill>
                <a:srgbClr val="000000"/>
              </a:solidFill>
              <a:latin typeface="Arial"/>
            </a:endParaRPr>
          </a:p>
        </p:txBody>
      </p:sp>
      <p:sp>
        <p:nvSpPr>
          <p:cNvPr id="53" name="Text 22"/>
          <p:cNvSpPr/>
          <p:nvPr/>
        </p:nvSpPr>
        <p:spPr>
          <a:xfrm>
            <a:off x="9399960" y="4617720"/>
            <a:ext cx="1983600" cy="1188000"/>
          </a:xfrm>
          <a:prstGeom prst="rect">
            <a:avLst/>
          </a:prstGeom>
          <a:noFill/>
          <a:ln w="0">
            <a:noFill/>
          </a:ln>
        </p:spPr>
        <p:style>
          <a:lnRef idx="0"/>
          <a:fillRef idx="0"/>
          <a:effectRef idx="0"/>
          <a:fontRef idx="minor"/>
        </p:style>
        <p:txBody>
          <a:bodyPr lIns="90000" rIns="90000" tIns="45000" bIns="45000" anchor="t">
            <a:noAutofit/>
          </a:bodyPr>
          <a:p>
            <a:pPr algn="ctr" defTabSz="914400">
              <a:lnSpc>
                <a:spcPct val="115000"/>
              </a:lnSpc>
              <a:tabLst>
                <a:tab algn="l" pos="0"/>
              </a:tabLst>
            </a:pPr>
            <a:r>
              <a:rPr b="1" lang="en-US" sz="1350" spc="-1" strike="noStrike">
                <a:solidFill>
                  <a:srgbClr val="00325a"/>
                </a:solidFill>
                <a:latin typeface="Cambria"/>
                <a:ea typeface="Cambria"/>
              </a:rPr>
              <a:t>Accompagnement à la mise en production</a:t>
            </a:r>
            <a:endParaRPr b="0" lang="fr-FR" sz="1350" spc="-1" strike="noStrike">
              <a:solidFill>
                <a:srgbClr val="000000"/>
              </a:solidFill>
              <a:latin typeface="Arial"/>
            </a:endParaRPr>
          </a:p>
        </p:txBody>
      </p:sp>
      <p:pic>
        <p:nvPicPr>
          <p:cNvPr id="54" name="Image 6" descr="logo.png"/>
          <p:cNvPicPr/>
          <p:nvPr/>
        </p:nvPicPr>
        <p:blipFill>
          <a:blip r:embed="rId7"/>
          <a:stretch/>
        </p:blipFill>
        <p:spPr>
          <a:xfrm>
            <a:off x="10863000" y="255960"/>
            <a:ext cx="867960" cy="180000"/>
          </a:xfrm>
          <a:prstGeom prst="rect">
            <a:avLst/>
          </a:prstGeom>
          <a:ln w="0">
            <a:noFill/>
          </a:ln>
        </p:spPr>
      </p:pic>
      <p:sp>
        <p:nvSpPr>
          <p:cNvPr id="55" name="Text 23"/>
          <p:cNvSpPr/>
          <p:nvPr/>
        </p:nvSpPr>
        <p:spPr>
          <a:xfrm>
            <a:off x="11274480" y="6473880"/>
            <a:ext cx="456480" cy="273600"/>
          </a:xfrm>
          <a:prstGeom prst="rect">
            <a:avLst/>
          </a:prstGeom>
          <a:noFill/>
          <a:ln w="0">
            <a:noFill/>
          </a:ln>
        </p:spPr>
        <p:style>
          <a:lnRef idx="0"/>
          <a:fillRef idx="0"/>
          <a:effectRef idx="0"/>
          <a:fontRef idx="minor"/>
        </p:style>
        <p:txBody>
          <a:bodyPr lIns="90000" rIns="90000" tIns="45000" bIns="45000" anchor="ctr">
            <a:noAutofit/>
          </a:bodyPr>
          <a:p>
            <a:pPr algn="r" defTabSz="914400">
              <a:lnSpc>
                <a:spcPct val="100000"/>
              </a:lnSpc>
              <a:tabLst>
                <a:tab algn="l" pos="0"/>
              </a:tabLst>
            </a:pPr>
            <a:r>
              <a:rPr b="0" lang="en-US" sz="950" spc="-1" strike="noStrike">
                <a:solidFill>
                  <a:srgbClr val="5e7a90"/>
                </a:solidFill>
                <a:latin typeface="Calibri"/>
                <a:ea typeface="Calibri"/>
              </a:rPr>
              <a:t>3</a:t>
            </a:r>
            <a:endParaRPr b="0" lang="fr-FR" sz="95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pic>
        <p:nvPicPr>
          <p:cNvPr id="56" name="Image 0" descr="logo_finances.png"/>
          <p:cNvPicPr/>
          <p:nvPr/>
        </p:nvPicPr>
        <p:blipFill>
          <a:blip r:embed="rId1"/>
          <a:stretch/>
        </p:blipFill>
        <p:spPr>
          <a:xfrm>
            <a:off x="457200" y="182880"/>
            <a:ext cx="1370880" cy="313200"/>
          </a:xfrm>
          <a:prstGeom prst="rect">
            <a:avLst/>
          </a:prstGeom>
          <a:ln w="0">
            <a:noFill/>
          </a:ln>
        </p:spPr>
      </p:pic>
      <p:sp>
        <p:nvSpPr>
          <p:cNvPr id="57" name="Text 0"/>
          <p:cNvSpPr/>
          <p:nvPr/>
        </p:nvSpPr>
        <p:spPr>
          <a:xfrm>
            <a:off x="548640" y="567000"/>
            <a:ext cx="10057680" cy="639360"/>
          </a:xfrm>
          <a:prstGeom prst="rect">
            <a:avLst/>
          </a:prstGeom>
          <a:noFill/>
          <a:ln w="0">
            <a:noFill/>
          </a:ln>
        </p:spPr>
        <p:style>
          <a:lnRef idx="0"/>
          <a:fillRef idx="0"/>
          <a:effectRef idx="0"/>
          <a:fontRef idx="minor"/>
        </p:style>
        <p:txBody>
          <a:bodyPr lIns="90000" rIns="90000" tIns="45000" bIns="45000" anchor="ctr">
            <a:noAutofit/>
          </a:bodyPr>
          <a:p>
            <a:pPr defTabSz="914400">
              <a:lnSpc>
                <a:spcPct val="100000"/>
              </a:lnSpc>
              <a:tabLst>
                <a:tab algn="l" pos="0"/>
              </a:tabLst>
            </a:pPr>
            <a:r>
              <a:rPr b="1" lang="en-US" sz="3200" spc="-1" strike="noStrike">
                <a:solidFill>
                  <a:srgbClr val="00325a"/>
                </a:solidFill>
                <a:latin typeface="Cambria"/>
                <a:ea typeface="Cambria"/>
              </a:rPr>
              <a:t>Assistance à Maîtrise d’Ouvrage (AMOA)</a:t>
            </a:r>
            <a:endParaRPr b="0" lang="fr-FR" sz="3200" spc="-1" strike="noStrike">
              <a:solidFill>
                <a:srgbClr val="000000"/>
              </a:solidFill>
              <a:latin typeface="Arial"/>
            </a:endParaRPr>
          </a:p>
        </p:txBody>
      </p:sp>
      <p:sp>
        <p:nvSpPr>
          <p:cNvPr id="58" name="Text 1"/>
          <p:cNvSpPr/>
          <p:nvPr/>
        </p:nvSpPr>
        <p:spPr>
          <a:xfrm>
            <a:off x="548640" y="1188720"/>
            <a:ext cx="11063520" cy="1188000"/>
          </a:xfrm>
          <a:prstGeom prst="rect">
            <a:avLst/>
          </a:prstGeom>
          <a:noFill/>
          <a:ln w="0">
            <a:noFill/>
          </a:ln>
        </p:spPr>
        <p:style>
          <a:lnRef idx="0"/>
          <a:fillRef idx="0"/>
          <a:effectRef idx="0"/>
          <a:fontRef idx="minor"/>
        </p:style>
        <p:txBody>
          <a:bodyPr lIns="90000" rIns="90000" tIns="45000" bIns="45000" anchor="t">
            <a:noAutofit/>
          </a:bodyPr>
          <a:p>
            <a:pPr defTabSz="914400">
              <a:lnSpc>
                <a:spcPct val="125000"/>
              </a:lnSpc>
              <a:tabLst>
                <a:tab algn="l" pos="0"/>
              </a:tabLst>
            </a:pPr>
            <a:r>
              <a:rPr b="0" i="1" lang="en-US" sz="1400" spc="-1" strike="noStrike">
                <a:solidFill>
                  <a:srgbClr val="5e7a90"/>
                </a:solidFill>
                <a:latin typeface="Calibri"/>
                <a:ea typeface="Calibri"/>
              </a:rPr>
              <a:t>Nous accompagnerons le Maître d’Ouvrage dans :</a:t>
            </a:r>
            <a:endParaRPr b="0" lang="fr-FR" sz="1400" spc="-1" strike="noStrike">
              <a:solidFill>
                <a:srgbClr val="000000"/>
              </a:solidFill>
              <a:latin typeface="Arial"/>
            </a:endParaRPr>
          </a:p>
        </p:txBody>
      </p:sp>
      <p:sp>
        <p:nvSpPr>
          <p:cNvPr id="59" name="Shape 2"/>
          <p:cNvSpPr/>
          <p:nvPr/>
        </p:nvSpPr>
        <p:spPr>
          <a:xfrm>
            <a:off x="548640" y="1828800"/>
            <a:ext cx="5348520" cy="4342680"/>
          </a:xfrm>
          <a:prstGeom prst="roundRect">
            <a:avLst>
              <a:gd name="adj" fmla="val 2105"/>
            </a:avLst>
          </a:prstGeom>
          <a:solidFill>
            <a:srgbClr val="f2f8fc"/>
          </a:solidFill>
          <a:ln w="0">
            <a:noFill/>
          </a:ln>
        </p:spPr>
        <p:style>
          <a:lnRef idx="0"/>
          <a:fillRef idx="0"/>
          <a:effectRef idx="0"/>
          <a:fontRef idx="minor"/>
        </p:style>
        <p:txBody>
          <a:bodyPr lIns="90000" rIns="90000" tIns="45000" bIns="45000" anchor="t">
            <a:noAutofit/>
          </a:bodyPr>
          <a:p>
            <a:pPr>
              <a:lnSpc>
                <a:spcPct val="100000"/>
              </a:lnSpc>
            </a:pPr>
            <a:endParaRPr b="0" lang="fr-FR" sz="1800" spc="-1" strike="noStrike">
              <a:solidFill>
                <a:srgbClr val="000000"/>
              </a:solidFill>
              <a:latin typeface="Arial"/>
            </a:endParaRPr>
          </a:p>
        </p:txBody>
      </p:sp>
      <p:sp>
        <p:nvSpPr>
          <p:cNvPr id="60" name="Shape 3"/>
          <p:cNvSpPr/>
          <p:nvPr/>
        </p:nvSpPr>
        <p:spPr>
          <a:xfrm>
            <a:off x="6263640" y="1828800"/>
            <a:ext cx="5348520" cy="4342680"/>
          </a:xfrm>
          <a:prstGeom prst="roundRect">
            <a:avLst>
              <a:gd name="adj" fmla="val 2105"/>
            </a:avLst>
          </a:prstGeom>
          <a:solidFill>
            <a:srgbClr val="f2f8fc"/>
          </a:solidFill>
          <a:ln w="0">
            <a:noFill/>
          </a:ln>
        </p:spPr>
        <p:style>
          <a:lnRef idx="0"/>
          <a:fillRef idx="0"/>
          <a:effectRef idx="0"/>
          <a:fontRef idx="minor"/>
        </p:style>
        <p:txBody>
          <a:bodyPr lIns="90000" rIns="90000" tIns="45000" bIns="45000" anchor="t">
            <a:noAutofit/>
          </a:bodyPr>
          <a:p>
            <a:pPr>
              <a:lnSpc>
                <a:spcPct val="100000"/>
              </a:lnSpc>
            </a:pPr>
            <a:endParaRPr b="0" lang="fr-FR" sz="1800" spc="-1" strike="noStrike">
              <a:solidFill>
                <a:srgbClr val="000000"/>
              </a:solidFill>
              <a:latin typeface="Arial"/>
            </a:endParaRPr>
          </a:p>
        </p:txBody>
      </p:sp>
      <p:sp>
        <p:nvSpPr>
          <p:cNvPr id="61" name="Shape 4"/>
          <p:cNvSpPr/>
          <p:nvPr/>
        </p:nvSpPr>
        <p:spPr>
          <a:xfrm>
            <a:off x="868680" y="2304360"/>
            <a:ext cx="145440" cy="145440"/>
          </a:xfrm>
          <a:prstGeom prst="rect">
            <a:avLst/>
          </a:prstGeom>
          <a:solidFill>
            <a:srgbClr val="0072ce"/>
          </a:solidFill>
          <a:ln w="0">
            <a:noFill/>
          </a:ln>
        </p:spPr>
        <p:style>
          <a:lnRef idx="0"/>
          <a:fillRef idx="0"/>
          <a:effectRef idx="0"/>
          <a:fontRef idx="minor"/>
        </p:style>
        <p:txBody>
          <a:bodyPr lIns="90000" rIns="90000" tIns="45000" bIns="45000" anchor="t">
            <a:noAutofit/>
          </a:bodyPr>
          <a:p>
            <a:pPr>
              <a:lnSpc>
                <a:spcPct val="100000"/>
              </a:lnSpc>
            </a:pPr>
            <a:endParaRPr b="0" lang="fr-FR" sz="1800" spc="-1" strike="noStrike">
              <a:solidFill>
                <a:srgbClr val="ffffff"/>
              </a:solidFill>
              <a:latin typeface="Arial"/>
            </a:endParaRPr>
          </a:p>
        </p:txBody>
      </p:sp>
      <p:sp>
        <p:nvSpPr>
          <p:cNvPr id="62" name="Text 5"/>
          <p:cNvSpPr/>
          <p:nvPr/>
        </p:nvSpPr>
        <p:spPr>
          <a:xfrm>
            <a:off x="1234440" y="2194560"/>
            <a:ext cx="4479840" cy="456480"/>
          </a:xfrm>
          <a:prstGeom prst="rect">
            <a:avLst/>
          </a:prstGeom>
          <a:noFill/>
          <a:ln w="0">
            <a:noFill/>
          </a:ln>
        </p:spPr>
        <p:style>
          <a:lnRef idx="0"/>
          <a:fillRef idx="0"/>
          <a:effectRef idx="0"/>
          <a:fontRef idx="minor"/>
        </p:style>
        <p:txBody>
          <a:bodyPr lIns="90000" rIns="90000" tIns="45000" bIns="45000" anchor="ctr">
            <a:noAutofit/>
          </a:bodyPr>
          <a:p>
            <a:pPr defTabSz="914400">
              <a:lnSpc>
                <a:spcPct val="100000"/>
              </a:lnSpc>
              <a:tabLst>
                <a:tab algn="l" pos="0"/>
              </a:tabLst>
            </a:pPr>
            <a:r>
              <a:rPr b="0" lang="en-US" sz="1350" spc="-1" strike="noStrike">
                <a:solidFill>
                  <a:srgbClr val="0b2e4a"/>
                </a:solidFill>
                <a:latin typeface="Calibri"/>
                <a:ea typeface="Calibri"/>
              </a:rPr>
              <a:t>L'analyse et la clarification des besoins</a:t>
            </a:r>
            <a:endParaRPr b="0" lang="fr-FR" sz="1350" spc="-1" strike="noStrike">
              <a:solidFill>
                <a:srgbClr val="000000"/>
              </a:solidFill>
              <a:latin typeface="Arial"/>
            </a:endParaRPr>
          </a:p>
        </p:txBody>
      </p:sp>
      <p:sp>
        <p:nvSpPr>
          <p:cNvPr id="63" name="Shape 6"/>
          <p:cNvSpPr/>
          <p:nvPr/>
        </p:nvSpPr>
        <p:spPr>
          <a:xfrm>
            <a:off x="868680" y="3081600"/>
            <a:ext cx="145440" cy="145440"/>
          </a:xfrm>
          <a:prstGeom prst="rect">
            <a:avLst/>
          </a:prstGeom>
          <a:solidFill>
            <a:srgbClr val="0072ce"/>
          </a:solidFill>
          <a:ln w="0">
            <a:noFill/>
          </a:ln>
        </p:spPr>
        <p:style>
          <a:lnRef idx="0"/>
          <a:fillRef idx="0"/>
          <a:effectRef idx="0"/>
          <a:fontRef idx="minor"/>
        </p:style>
        <p:txBody>
          <a:bodyPr lIns="90000" rIns="90000" tIns="45000" bIns="45000" anchor="t">
            <a:noAutofit/>
          </a:bodyPr>
          <a:p>
            <a:pPr>
              <a:lnSpc>
                <a:spcPct val="100000"/>
              </a:lnSpc>
            </a:pPr>
            <a:endParaRPr b="0" lang="fr-FR" sz="1800" spc="-1" strike="noStrike">
              <a:solidFill>
                <a:srgbClr val="ffffff"/>
              </a:solidFill>
              <a:latin typeface="Arial"/>
            </a:endParaRPr>
          </a:p>
        </p:txBody>
      </p:sp>
      <p:sp>
        <p:nvSpPr>
          <p:cNvPr id="64" name="Text 7"/>
          <p:cNvSpPr/>
          <p:nvPr/>
        </p:nvSpPr>
        <p:spPr>
          <a:xfrm>
            <a:off x="1234440" y="2971800"/>
            <a:ext cx="4479840" cy="456480"/>
          </a:xfrm>
          <a:prstGeom prst="rect">
            <a:avLst/>
          </a:prstGeom>
          <a:noFill/>
          <a:ln w="0">
            <a:noFill/>
          </a:ln>
        </p:spPr>
        <p:style>
          <a:lnRef idx="0"/>
          <a:fillRef idx="0"/>
          <a:effectRef idx="0"/>
          <a:fontRef idx="minor"/>
        </p:style>
        <p:txBody>
          <a:bodyPr lIns="90000" rIns="90000" tIns="45000" bIns="45000" anchor="ctr">
            <a:noAutofit/>
          </a:bodyPr>
          <a:p>
            <a:pPr defTabSz="914400">
              <a:lnSpc>
                <a:spcPct val="100000"/>
              </a:lnSpc>
              <a:tabLst>
                <a:tab algn="l" pos="0"/>
              </a:tabLst>
            </a:pPr>
            <a:r>
              <a:rPr b="0" lang="en-US" sz="1350" spc="-1" strike="noStrike">
                <a:solidFill>
                  <a:srgbClr val="0b2e4a"/>
                </a:solidFill>
                <a:latin typeface="Calibri"/>
                <a:ea typeface="Calibri"/>
              </a:rPr>
              <a:t>La validation des spécifications fonctionnelles</a:t>
            </a:r>
            <a:endParaRPr b="0" lang="fr-FR" sz="1350" spc="-1" strike="noStrike">
              <a:solidFill>
                <a:srgbClr val="000000"/>
              </a:solidFill>
              <a:latin typeface="Arial"/>
            </a:endParaRPr>
          </a:p>
        </p:txBody>
      </p:sp>
      <p:sp>
        <p:nvSpPr>
          <p:cNvPr id="65" name="Shape 8"/>
          <p:cNvSpPr/>
          <p:nvPr/>
        </p:nvSpPr>
        <p:spPr>
          <a:xfrm>
            <a:off x="868680" y="3858840"/>
            <a:ext cx="145440" cy="145440"/>
          </a:xfrm>
          <a:prstGeom prst="rect">
            <a:avLst/>
          </a:prstGeom>
          <a:solidFill>
            <a:srgbClr val="0072ce"/>
          </a:solidFill>
          <a:ln w="0">
            <a:noFill/>
          </a:ln>
        </p:spPr>
        <p:style>
          <a:lnRef idx="0"/>
          <a:fillRef idx="0"/>
          <a:effectRef idx="0"/>
          <a:fontRef idx="minor"/>
        </p:style>
        <p:txBody>
          <a:bodyPr lIns="90000" rIns="90000" tIns="45000" bIns="45000" anchor="t">
            <a:noAutofit/>
          </a:bodyPr>
          <a:p>
            <a:pPr>
              <a:lnSpc>
                <a:spcPct val="100000"/>
              </a:lnSpc>
            </a:pPr>
            <a:endParaRPr b="0" lang="fr-FR" sz="1800" spc="-1" strike="noStrike">
              <a:solidFill>
                <a:srgbClr val="ffffff"/>
              </a:solidFill>
              <a:latin typeface="Arial"/>
            </a:endParaRPr>
          </a:p>
        </p:txBody>
      </p:sp>
      <p:sp>
        <p:nvSpPr>
          <p:cNvPr id="66" name="Text 9"/>
          <p:cNvSpPr/>
          <p:nvPr/>
        </p:nvSpPr>
        <p:spPr>
          <a:xfrm>
            <a:off x="1234440" y="3749040"/>
            <a:ext cx="4479840" cy="456480"/>
          </a:xfrm>
          <a:prstGeom prst="rect">
            <a:avLst/>
          </a:prstGeom>
          <a:noFill/>
          <a:ln w="0">
            <a:noFill/>
          </a:ln>
        </p:spPr>
        <p:style>
          <a:lnRef idx="0"/>
          <a:fillRef idx="0"/>
          <a:effectRef idx="0"/>
          <a:fontRef idx="minor"/>
        </p:style>
        <p:txBody>
          <a:bodyPr lIns="90000" rIns="90000" tIns="45000" bIns="45000" anchor="ctr">
            <a:noAutofit/>
          </a:bodyPr>
          <a:p>
            <a:pPr defTabSz="914400">
              <a:lnSpc>
                <a:spcPct val="100000"/>
              </a:lnSpc>
              <a:tabLst>
                <a:tab algn="l" pos="0"/>
              </a:tabLst>
            </a:pPr>
            <a:r>
              <a:rPr b="0" lang="en-US" sz="1350" spc="-1" strike="noStrike">
                <a:solidFill>
                  <a:srgbClr val="0b2e4a"/>
                </a:solidFill>
                <a:latin typeface="Calibri"/>
                <a:ea typeface="Calibri"/>
              </a:rPr>
              <a:t>La priorisation des fonctionnalités</a:t>
            </a:r>
            <a:endParaRPr b="0" lang="fr-FR" sz="1350" spc="-1" strike="noStrike">
              <a:solidFill>
                <a:srgbClr val="000000"/>
              </a:solidFill>
              <a:latin typeface="Arial"/>
            </a:endParaRPr>
          </a:p>
        </p:txBody>
      </p:sp>
      <p:sp>
        <p:nvSpPr>
          <p:cNvPr id="67" name="Shape 10"/>
          <p:cNvSpPr/>
          <p:nvPr/>
        </p:nvSpPr>
        <p:spPr>
          <a:xfrm>
            <a:off x="868680" y="4636080"/>
            <a:ext cx="145440" cy="145440"/>
          </a:xfrm>
          <a:prstGeom prst="rect">
            <a:avLst/>
          </a:prstGeom>
          <a:solidFill>
            <a:srgbClr val="0072ce"/>
          </a:solidFill>
          <a:ln w="0">
            <a:noFill/>
          </a:ln>
        </p:spPr>
        <p:style>
          <a:lnRef idx="0"/>
          <a:fillRef idx="0"/>
          <a:effectRef idx="0"/>
          <a:fontRef idx="minor"/>
        </p:style>
        <p:txBody>
          <a:bodyPr lIns="90000" rIns="90000" tIns="45000" bIns="45000" anchor="t">
            <a:noAutofit/>
          </a:bodyPr>
          <a:p>
            <a:pPr>
              <a:lnSpc>
                <a:spcPct val="100000"/>
              </a:lnSpc>
            </a:pPr>
            <a:endParaRPr b="0" lang="fr-FR" sz="1800" spc="-1" strike="noStrike">
              <a:solidFill>
                <a:srgbClr val="ffffff"/>
              </a:solidFill>
              <a:latin typeface="Arial"/>
            </a:endParaRPr>
          </a:p>
        </p:txBody>
      </p:sp>
      <p:sp>
        <p:nvSpPr>
          <p:cNvPr id="68" name="Text 11"/>
          <p:cNvSpPr/>
          <p:nvPr/>
        </p:nvSpPr>
        <p:spPr>
          <a:xfrm>
            <a:off x="1234440" y="4526280"/>
            <a:ext cx="4479840" cy="456480"/>
          </a:xfrm>
          <a:prstGeom prst="rect">
            <a:avLst/>
          </a:prstGeom>
          <a:noFill/>
          <a:ln w="0">
            <a:noFill/>
          </a:ln>
        </p:spPr>
        <p:style>
          <a:lnRef idx="0"/>
          <a:fillRef idx="0"/>
          <a:effectRef idx="0"/>
          <a:fontRef idx="minor"/>
        </p:style>
        <p:txBody>
          <a:bodyPr lIns="90000" rIns="90000" tIns="45000" bIns="45000" anchor="ctr">
            <a:noAutofit/>
          </a:bodyPr>
          <a:p>
            <a:pPr defTabSz="914400">
              <a:lnSpc>
                <a:spcPct val="100000"/>
              </a:lnSpc>
              <a:tabLst>
                <a:tab algn="l" pos="0"/>
              </a:tabLst>
            </a:pPr>
            <a:r>
              <a:rPr b="0" lang="en-US" sz="1350" spc="-1" strike="noStrike">
                <a:solidFill>
                  <a:srgbClr val="0b2e4a"/>
                </a:solidFill>
                <a:latin typeface="Calibri"/>
                <a:ea typeface="Calibri"/>
              </a:rPr>
              <a:t>La participation aux ateliers métiers</a:t>
            </a:r>
            <a:endParaRPr b="0" lang="fr-FR" sz="1350" spc="-1" strike="noStrike">
              <a:solidFill>
                <a:srgbClr val="000000"/>
              </a:solidFill>
              <a:latin typeface="Arial"/>
            </a:endParaRPr>
          </a:p>
        </p:txBody>
      </p:sp>
      <p:sp>
        <p:nvSpPr>
          <p:cNvPr id="69" name="Shape 12"/>
          <p:cNvSpPr/>
          <p:nvPr/>
        </p:nvSpPr>
        <p:spPr>
          <a:xfrm>
            <a:off x="868680" y="5413320"/>
            <a:ext cx="145440" cy="145440"/>
          </a:xfrm>
          <a:prstGeom prst="rect">
            <a:avLst/>
          </a:prstGeom>
          <a:solidFill>
            <a:srgbClr val="0072ce"/>
          </a:solidFill>
          <a:ln w="0">
            <a:noFill/>
          </a:ln>
        </p:spPr>
        <p:style>
          <a:lnRef idx="0"/>
          <a:fillRef idx="0"/>
          <a:effectRef idx="0"/>
          <a:fontRef idx="minor"/>
        </p:style>
        <p:txBody>
          <a:bodyPr lIns="90000" rIns="90000" tIns="45000" bIns="45000" anchor="t">
            <a:noAutofit/>
          </a:bodyPr>
          <a:p>
            <a:pPr>
              <a:lnSpc>
                <a:spcPct val="100000"/>
              </a:lnSpc>
            </a:pPr>
            <a:endParaRPr b="0" lang="fr-FR" sz="1800" spc="-1" strike="noStrike">
              <a:solidFill>
                <a:srgbClr val="ffffff"/>
              </a:solidFill>
              <a:latin typeface="Arial"/>
            </a:endParaRPr>
          </a:p>
        </p:txBody>
      </p:sp>
      <p:sp>
        <p:nvSpPr>
          <p:cNvPr id="70" name="Text 13"/>
          <p:cNvSpPr/>
          <p:nvPr/>
        </p:nvSpPr>
        <p:spPr>
          <a:xfrm>
            <a:off x="1234440" y="5303520"/>
            <a:ext cx="4479840" cy="456480"/>
          </a:xfrm>
          <a:prstGeom prst="rect">
            <a:avLst/>
          </a:prstGeom>
          <a:noFill/>
          <a:ln w="0">
            <a:noFill/>
          </a:ln>
        </p:spPr>
        <p:style>
          <a:lnRef idx="0"/>
          <a:fillRef idx="0"/>
          <a:effectRef idx="0"/>
          <a:fontRef idx="minor"/>
        </p:style>
        <p:txBody>
          <a:bodyPr lIns="90000" rIns="90000" tIns="45000" bIns="45000" anchor="ctr">
            <a:noAutofit/>
          </a:bodyPr>
          <a:p>
            <a:pPr defTabSz="914400">
              <a:lnSpc>
                <a:spcPct val="100000"/>
              </a:lnSpc>
              <a:tabLst>
                <a:tab algn="l" pos="0"/>
              </a:tabLst>
            </a:pPr>
            <a:r>
              <a:rPr b="0" lang="en-US" sz="1350" spc="-1" strike="noStrike">
                <a:solidFill>
                  <a:srgbClr val="0b2e4a"/>
                </a:solidFill>
                <a:latin typeface="Calibri"/>
                <a:ea typeface="Calibri"/>
              </a:rPr>
              <a:t>La validation des livrables fonctionnels</a:t>
            </a:r>
            <a:endParaRPr b="0" lang="fr-FR" sz="1350" spc="-1" strike="noStrike">
              <a:solidFill>
                <a:srgbClr val="000000"/>
              </a:solidFill>
              <a:latin typeface="Arial"/>
            </a:endParaRPr>
          </a:p>
        </p:txBody>
      </p:sp>
      <p:sp>
        <p:nvSpPr>
          <p:cNvPr id="71" name="Shape 14"/>
          <p:cNvSpPr/>
          <p:nvPr/>
        </p:nvSpPr>
        <p:spPr>
          <a:xfrm>
            <a:off x="6583680" y="2304360"/>
            <a:ext cx="145440" cy="145440"/>
          </a:xfrm>
          <a:prstGeom prst="rect">
            <a:avLst/>
          </a:prstGeom>
          <a:solidFill>
            <a:srgbClr val="0072ce"/>
          </a:solidFill>
          <a:ln w="0">
            <a:noFill/>
          </a:ln>
        </p:spPr>
        <p:style>
          <a:lnRef idx="0"/>
          <a:fillRef idx="0"/>
          <a:effectRef idx="0"/>
          <a:fontRef idx="minor"/>
        </p:style>
        <p:txBody>
          <a:bodyPr lIns="90000" rIns="90000" tIns="45000" bIns="45000" anchor="t">
            <a:noAutofit/>
          </a:bodyPr>
          <a:p>
            <a:pPr>
              <a:lnSpc>
                <a:spcPct val="100000"/>
              </a:lnSpc>
            </a:pPr>
            <a:endParaRPr b="0" lang="fr-FR" sz="1800" spc="-1" strike="noStrike">
              <a:solidFill>
                <a:srgbClr val="ffffff"/>
              </a:solidFill>
              <a:latin typeface="Arial"/>
            </a:endParaRPr>
          </a:p>
        </p:txBody>
      </p:sp>
      <p:sp>
        <p:nvSpPr>
          <p:cNvPr id="72" name="Text 15"/>
          <p:cNvSpPr/>
          <p:nvPr/>
        </p:nvSpPr>
        <p:spPr>
          <a:xfrm>
            <a:off x="6949440" y="2194560"/>
            <a:ext cx="4479840" cy="456480"/>
          </a:xfrm>
          <a:prstGeom prst="rect">
            <a:avLst/>
          </a:prstGeom>
          <a:noFill/>
          <a:ln w="0">
            <a:noFill/>
          </a:ln>
        </p:spPr>
        <p:style>
          <a:lnRef idx="0"/>
          <a:fillRef idx="0"/>
          <a:effectRef idx="0"/>
          <a:fontRef idx="minor"/>
        </p:style>
        <p:txBody>
          <a:bodyPr lIns="90000" rIns="90000" tIns="45000" bIns="45000" anchor="ctr">
            <a:noAutofit/>
          </a:bodyPr>
          <a:p>
            <a:pPr defTabSz="914400">
              <a:lnSpc>
                <a:spcPct val="100000"/>
              </a:lnSpc>
              <a:tabLst>
                <a:tab algn="l" pos="0"/>
              </a:tabLst>
            </a:pPr>
            <a:r>
              <a:rPr b="0" lang="en-US" sz="1350" spc="-1" strike="noStrike">
                <a:solidFill>
                  <a:srgbClr val="0b2e4a"/>
                </a:solidFill>
                <a:latin typeface="Calibri"/>
                <a:ea typeface="Calibri"/>
              </a:rPr>
              <a:t>L'accompagnement à la prise de décision</a:t>
            </a:r>
            <a:endParaRPr b="0" lang="fr-FR" sz="1350" spc="-1" strike="noStrike">
              <a:solidFill>
                <a:srgbClr val="000000"/>
              </a:solidFill>
              <a:latin typeface="Arial"/>
            </a:endParaRPr>
          </a:p>
        </p:txBody>
      </p:sp>
      <p:sp>
        <p:nvSpPr>
          <p:cNvPr id="73" name="Shape 16"/>
          <p:cNvSpPr/>
          <p:nvPr/>
        </p:nvSpPr>
        <p:spPr>
          <a:xfrm>
            <a:off x="6583680" y="3081600"/>
            <a:ext cx="145440" cy="145440"/>
          </a:xfrm>
          <a:prstGeom prst="rect">
            <a:avLst/>
          </a:prstGeom>
          <a:solidFill>
            <a:srgbClr val="0072ce"/>
          </a:solidFill>
          <a:ln w="0">
            <a:noFill/>
          </a:ln>
        </p:spPr>
        <p:style>
          <a:lnRef idx="0"/>
          <a:fillRef idx="0"/>
          <a:effectRef idx="0"/>
          <a:fontRef idx="minor"/>
        </p:style>
        <p:txBody>
          <a:bodyPr lIns="90000" rIns="90000" tIns="45000" bIns="45000" anchor="t">
            <a:noAutofit/>
          </a:bodyPr>
          <a:p>
            <a:pPr>
              <a:lnSpc>
                <a:spcPct val="100000"/>
              </a:lnSpc>
            </a:pPr>
            <a:endParaRPr b="0" lang="fr-FR" sz="1800" spc="-1" strike="noStrike">
              <a:solidFill>
                <a:srgbClr val="ffffff"/>
              </a:solidFill>
              <a:latin typeface="Arial"/>
            </a:endParaRPr>
          </a:p>
        </p:txBody>
      </p:sp>
      <p:sp>
        <p:nvSpPr>
          <p:cNvPr id="74" name="Text 17"/>
          <p:cNvSpPr/>
          <p:nvPr/>
        </p:nvSpPr>
        <p:spPr>
          <a:xfrm>
            <a:off x="6949440" y="2971800"/>
            <a:ext cx="4479840" cy="456480"/>
          </a:xfrm>
          <a:prstGeom prst="rect">
            <a:avLst/>
          </a:prstGeom>
          <a:noFill/>
          <a:ln w="0">
            <a:noFill/>
          </a:ln>
        </p:spPr>
        <p:style>
          <a:lnRef idx="0"/>
          <a:fillRef idx="0"/>
          <a:effectRef idx="0"/>
          <a:fontRef idx="minor"/>
        </p:style>
        <p:txBody>
          <a:bodyPr lIns="90000" rIns="90000" tIns="45000" bIns="45000" anchor="ctr">
            <a:noAutofit/>
          </a:bodyPr>
          <a:p>
            <a:pPr defTabSz="914400">
              <a:lnSpc>
                <a:spcPct val="100000"/>
              </a:lnSpc>
              <a:tabLst>
                <a:tab algn="l" pos="0"/>
              </a:tabLst>
            </a:pPr>
            <a:r>
              <a:rPr b="0" lang="en-US" sz="1350" spc="-1" strike="noStrike">
                <a:solidFill>
                  <a:srgbClr val="0b2e4a"/>
                </a:solidFill>
                <a:latin typeface="Calibri"/>
                <a:ea typeface="Calibri"/>
              </a:rPr>
              <a:t>La gestion des évolutions et demandes de changement</a:t>
            </a:r>
            <a:endParaRPr b="0" lang="fr-FR" sz="1350" spc="-1" strike="noStrike">
              <a:solidFill>
                <a:srgbClr val="000000"/>
              </a:solidFill>
              <a:latin typeface="Arial"/>
            </a:endParaRPr>
          </a:p>
        </p:txBody>
      </p:sp>
      <p:sp>
        <p:nvSpPr>
          <p:cNvPr id="75" name="Shape 18"/>
          <p:cNvSpPr/>
          <p:nvPr/>
        </p:nvSpPr>
        <p:spPr>
          <a:xfrm>
            <a:off x="6583680" y="3858840"/>
            <a:ext cx="145440" cy="145440"/>
          </a:xfrm>
          <a:prstGeom prst="rect">
            <a:avLst/>
          </a:prstGeom>
          <a:solidFill>
            <a:srgbClr val="0072ce"/>
          </a:solidFill>
          <a:ln w="0">
            <a:noFill/>
          </a:ln>
        </p:spPr>
        <p:style>
          <a:lnRef idx="0"/>
          <a:fillRef idx="0"/>
          <a:effectRef idx="0"/>
          <a:fontRef idx="minor"/>
        </p:style>
        <p:txBody>
          <a:bodyPr lIns="90000" rIns="90000" tIns="45000" bIns="45000" anchor="t">
            <a:noAutofit/>
          </a:bodyPr>
          <a:p>
            <a:pPr>
              <a:lnSpc>
                <a:spcPct val="100000"/>
              </a:lnSpc>
            </a:pPr>
            <a:endParaRPr b="0" lang="fr-FR" sz="1800" spc="-1" strike="noStrike">
              <a:solidFill>
                <a:srgbClr val="ffffff"/>
              </a:solidFill>
              <a:latin typeface="Arial"/>
            </a:endParaRPr>
          </a:p>
        </p:txBody>
      </p:sp>
      <p:sp>
        <p:nvSpPr>
          <p:cNvPr id="76" name="Text 19"/>
          <p:cNvSpPr/>
          <p:nvPr/>
        </p:nvSpPr>
        <p:spPr>
          <a:xfrm>
            <a:off x="6949440" y="3749040"/>
            <a:ext cx="4479840" cy="456480"/>
          </a:xfrm>
          <a:prstGeom prst="rect">
            <a:avLst/>
          </a:prstGeom>
          <a:noFill/>
          <a:ln w="0">
            <a:noFill/>
          </a:ln>
        </p:spPr>
        <p:style>
          <a:lnRef idx="0"/>
          <a:fillRef idx="0"/>
          <a:effectRef idx="0"/>
          <a:fontRef idx="minor"/>
        </p:style>
        <p:txBody>
          <a:bodyPr lIns="90000" rIns="90000" tIns="45000" bIns="45000" anchor="ctr">
            <a:noAutofit/>
          </a:bodyPr>
          <a:p>
            <a:pPr defTabSz="914400">
              <a:lnSpc>
                <a:spcPct val="100000"/>
              </a:lnSpc>
              <a:tabLst>
                <a:tab algn="l" pos="0"/>
              </a:tabLst>
            </a:pPr>
            <a:r>
              <a:rPr b="0" lang="en-US" sz="1350" spc="-1" strike="noStrike">
                <a:solidFill>
                  <a:srgbClr val="0b2e4a"/>
                </a:solidFill>
                <a:latin typeface="Calibri"/>
                <a:ea typeface="Calibri"/>
              </a:rPr>
              <a:t>L'assistance lors des recettes fonctionnelles</a:t>
            </a:r>
            <a:endParaRPr b="0" lang="fr-FR" sz="1350" spc="-1" strike="noStrike">
              <a:solidFill>
                <a:srgbClr val="000000"/>
              </a:solidFill>
              <a:latin typeface="Arial"/>
            </a:endParaRPr>
          </a:p>
        </p:txBody>
      </p:sp>
      <p:sp>
        <p:nvSpPr>
          <p:cNvPr id="77" name="Shape 20"/>
          <p:cNvSpPr/>
          <p:nvPr/>
        </p:nvSpPr>
        <p:spPr>
          <a:xfrm>
            <a:off x="6583680" y="4636080"/>
            <a:ext cx="145440" cy="145440"/>
          </a:xfrm>
          <a:prstGeom prst="rect">
            <a:avLst/>
          </a:prstGeom>
          <a:solidFill>
            <a:srgbClr val="0072ce"/>
          </a:solidFill>
          <a:ln w="0">
            <a:noFill/>
          </a:ln>
        </p:spPr>
        <p:style>
          <a:lnRef idx="0"/>
          <a:fillRef idx="0"/>
          <a:effectRef idx="0"/>
          <a:fontRef idx="minor"/>
        </p:style>
        <p:txBody>
          <a:bodyPr lIns="90000" rIns="90000" tIns="45000" bIns="45000" anchor="t">
            <a:noAutofit/>
          </a:bodyPr>
          <a:p>
            <a:pPr>
              <a:lnSpc>
                <a:spcPct val="100000"/>
              </a:lnSpc>
            </a:pPr>
            <a:endParaRPr b="0" lang="fr-FR" sz="1800" spc="-1" strike="noStrike">
              <a:solidFill>
                <a:srgbClr val="ffffff"/>
              </a:solidFill>
              <a:latin typeface="Arial"/>
            </a:endParaRPr>
          </a:p>
        </p:txBody>
      </p:sp>
      <p:sp>
        <p:nvSpPr>
          <p:cNvPr id="78" name="Text 21"/>
          <p:cNvSpPr/>
          <p:nvPr/>
        </p:nvSpPr>
        <p:spPr>
          <a:xfrm>
            <a:off x="6949440" y="4526280"/>
            <a:ext cx="4479840" cy="456480"/>
          </a:xfrm>
          <a:prstGeom prst="rect">
            <a:avLst/>
          </a:prstGeom>
          <a:noFill/>
          <a:ln w="0">
            <a:noFill/>
          </a:ln>
        </p:spPr>
        <p:style>
          <a:lnRef idx="0"/>
          <a:fillRef idx="0"/>
          <a:effectRef idx="0"/>
          <a:fontRef idx="minor"/>
        </p:style>
        <p:txBody>
          <a:bodyPr lIns="90000" rIns="90000" tIns="45000" bIns="45000" anchor="ctr">
            <a:noAutofit/>
          </a:bodyPr>
          <a:p>
            <a:pPr defTabSz="914400">
              <a:lnSpc>
                <a:spcPct val="100000"/>
              </a:lnSpc>
              <a:tabLst>
                <a:tab algn="l" pos="0"/>
              </a:tabLst>
            </a:pPr>
            <a:r>
              <a:rPr b="0" lang="en-US" sz="1350" spc="-1" strike="noStrike">
                <a:solidFill>
                  <a:srgbClr val="0b2e4a"/>
                </a:solidFill>
                <a:latin typeface="Calibri"/>
                <a:ea typeface="Calibri"/>
              </a:rPr>
              <a:t>L'accompagnement au déploiement</a:t>
            </a:r>
            <a:endParaRPr b="0" lang="fr-FR" sz="1350" spc="-1" strike="noStrike">
              <a:solidFill>
                <a:srgbClr val="000000"/>
              </a:solidFill>
              <a:latin typeface="Arial"/>
            </a:endParaRPr>
          </a:p>
        </p:txBody>
      </p:sp>
      <p:pic>
        <p:nvPicPr>
          <p:cNvPr id="79" name="Image 1" descr="logo.png"/>
          <p:cNvPicPr/>
          <p:nvPr/>
        </p:nvPicPr>
        <p:blipFill>
          <a:blip r:embed="rId2"/>
          <a:stretch/>
        </p:blipFill>
        <p:spPr>
          <a:xfrm>
            <a:off x="10863000" y="255960"/>
            <a:ext cx="867960" cy="180000"/>
          </a:xfrm>
          <a:prstGeom prst="rect">
            <a:avLst/>
          </a:prstGeom>
          <a:ln w="0">
            <a:noFill/>
          </a:ln>
        </p:spPr>
      </p:pic>
      <p:sp>
        <p:nvSpPr>
          <p:cNvPr id="80" name="Text 22"/>
          <p:cNvSpPr/>
          <p:nvPr/>
        </p:nvSpPr>
        <p:spPr>
          <a:xfrm>
            <a:off x="11274480" y="6473880"/>
            <a:ext cx="456480" cy="273600"/>
          </a:xfrm>
          <a:prstGeom prst="rect">
            <a:avLst/>
          </a:prstGeom>
          <a:noFill/>
          <a:ln w="0">
            <a:noFill/>
          </a:ln>
        </p:spPr>
        <p:style>
          <a:lnRef idx="0"/>
          <a:fillRef idx="0"/>
          <a:effectRef idx="0"/>
          <a:fontRef idx="minor"/>
        </p:style>
        <p:txBody>
          <a:bodyPr lIns="90000" rIns="90000" tIns="45000" bIns="45000" anchor="ctr">
            <a:noAutofit/>
          </a:bodyPr>
          <a:p>
            <a:pPr algn="r" defTabSz="914400">
              <a:lnSpc>
                <a:spcPct val="100000"/>
              </a:lnSpc>
              <a:tabLst>
                <a:tab algn="l" pos="0"/>
              </a:tabLst>
            </a:pPr>
            <a:r>
              <a:rPr b="0" lang="en-US" sz="950" spc="-1" strike="noStrike">
                <a:solidFill>
                  <a:srgbClr val="5e7a90"/>
                </a:solidFill>
                <a:latin typeface="Calibri"/>
                <a:ea typeface="Calibri"/>
              </a:rPr>
              <a:t>4</a:t>
            </a:r>
            <a:endParaRPr b="0" lang="fr-FR" sz="95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pic>
        <p:nvPicPr>
          <p:cNvPr id="81" name="Image 0" descr="logo_finances.png"/>
          <p:cNvPicPr/>
          <p:nvPr/>
        </p:nvPicPr>
        <p:blipFill>
          <a:blip r:embed="rId1"/>
          <a:stretch/>
        </p:blipFill>
        <p:spPr>
          <a:xfrm>
            <a:off x="457200" y="182880"/>
            <a:ext cx="1370880" cy="313200"/>
          </a:xfrm>
          <a:prstGeom prst="rect">
            <a:avLst/>
          </a:prstGeom>
          <a:ln w="0">
            <a:noFill/>
          </a:ln>
        </p:spPr>
      </p:pic>
      <p:sp>
        <p:nvSpPr>
          <p:cNvPr id="82" name="Text 0"/>
          <p:cNvSpPr/>
          <p:nvPr/>
        </p:nvSpPr>
        <p:spPr>
          <a:xfrm>
            <a:off x="548640" y="567000"/>
            <a:ext cx="10057680" cy="639360"/>
          </a:xfrm>
          <a:prstGeom prst="rect">
            <a:avLst/>
          </a:prstGeom>
          <a:noFill/>
          <a:ln w="0">
            <a:noFill/>
          </a:ln>
        </p:spPr>
        <p:style>
          <a:lnRef idx="0"/>
          <a:fillRef idx="0"/>
          <a:effectRef idx="0"/>
          <a:fontRef idx="minor"/>
        </p:style>
        <p:txBody>
          <a:bodyPr lIns="90000" rIns="90000" tIns="45000" bIns="45000" anchor="ctr">
            <a:noAutofit/>
          </a:bodyPr>
          <a:p>
            <a:pPr defTabSz="914400">
              <a:lnSpc>
                <a:spcPct val="100000"/>
              </a:lnSpc>
              <a:tabLst>
                <a:tab algn="l" pos="0"/>
              </a:tabLst>
            </a:pPr>
            <a:r>
              <a:rPr b="1" lang="en-US" sz="3200" spc="-1" strike="noStrike">
                <a:solidFill>
                  <a:srgbClr val="00325a"/>
                </a:solidFill>
                <a:latin typeface="Cambria"/>
                <a:ea typeface="Cambria"/>
              </a:rPr>
              <a:t>Nos références</a:t>
            </a:r>
            <a:endParaRPr b="0" lang="fr-FR" sz="3200" spc="-1" strike="noStrike">
              <a:solidFill>
                <a:srgbClr val="000000"/>
              </a:solidFill>
              <a:latin typeface="Arial"/>
            </a:endParaRPr>
          </a:p>
        </p:txBody>
      </p:sp>
      <p:sp>
        <p:nvSpPr>
          <p:cNvPr id="83" name="Shape 1"/>
          <p:cNvSpPr/>
          <p:nvPr/>
        </p:nvSpPr>
        <p:spPr>
          <a:xfrm>
            <a:off x="548640" y="1463040"/>
            <a:ext cx="11063520" cy="4708440"/>
          </a:xfrm>
          <a:prstGeom prst="roundRect">
            <a:avLst>
              <a:gd name="adj" fmla="val 1942"/>
            </a:avLst>
          </a:prstGeom>
          <a:solidFill>
            <a:srgbClr val="f2f8fc"/>
          </a:solidFill>
          <a:ln w="0">
            <a:noFill/>
          </a:ln>
        </p:spPr>
        <p:style>
          <a:lnRef idx="0"/>
          <a:fillRef idx="0"/>
          <a:effectRef idx="0"/>
          <a:fontRef idx="minor"/>
        </p:style>
        <p:txBody>
          <a:bodyPr lIns="90000" rIns="90000" tIns="45000" bIns="45000" anchor="t">
            <a:noAutofit/>
          </a:bodyPr>
          <a:p>
            <a:pPr>
              <a:lnSpc>
                <a:spcPct val="100000"/>
              </a:lnSpc>
            </a:pPr>
            <a:endParaRPr b="0" lang="fr-FR" sz="1800" spc="-1" strike="noStrike">
              <a:solidFill>
                <a:srgbClr val="000000"/>
              </a:solidFill>
              <a:latin typeface="Arial"/>
            </a:endParaRPr>
          </a:p>
        </p:txBody>
      </p:sp>
      <p:sp>
        <p:nvSpPr>
          <p:cNvPr id="84" name="Shape 2"/>
          <p:cNvSpPr/>
          <p:nvPr/>
        </p:nvSpPr>
        <p:spPr>
          <a:xfrm>
            <a:off x="868680" y="1783080"/>
            <a:ext cx="685080" cy="685080"/>
          </a:xfrm>
          <a:prstGeom prst="ellipse">
            <a:avLst/>
          </a:prstGeom>
          <a:solidFill>
            <a:srgbClr val="0072ce"/>
          </a:solidFill>
          <a:ln w="0">
            <a:noFill/>
          </a:ln>
        </p:spPr>
        <p:style>
          <a:lnRef idx="0"/>
          <a:fillRef idx="0"/>
          <a:effectRef idx="0"/>
          <a:fontRef idx="minor"/>
        </p:style>
        <p:txBody>
          <a:bodyPr lIns="90000" rIns="90000" tIns="45000" bIns="45000" anchor="t">
            <a:noAutofit/>
          </a:bodyPr>
          <a:p>
            <a:pPr>
              <a:lnSpc>
                <a:spcPct val="100000"/>
              </a:lnSpc>
            </a:pPr>
            <a:endParaRPr b="0" lang="fr-FR" sz="1800" spc="-1" strike="noStrike">
              <a:solidFill>
                <a:srgbClr val="ffffff"/>
              </a:solidFill>
              <a:latin typeface="Arial"/>
            </a:endParaRPr>
          </a:p>
        </p:txBody>
      </p:sp>
      <p:pic>
        <p:nvPicPr>
          <p:cNvPr id="85" name="Image 1" descr="icons/building.png"/>
          <p:cNvPicPr/>
          <p:nvPr/>
        </p:nvPicPr>
        <p:blipFill>
          <a:blip r:embed="rId2"/>
          <a:stretch/>
        </p:blipFill>
        <p:spPr>
          <a:xfrm>
            <a:off x="957960" y="1872360"/>
            <a:ext cx="506880" cy="506880"/>
          </a:xfrm>
          <a:prstGeom prst="rect">
            <a:avLst/>
          </a:prstGeom>
          <a:ln w="0">
            <a:noFill/>
          </a:ln>
        </p:spPr>
      </p:pic>
      <p:sp>
        <p:nvSpPr>
          <p:cNvPr id="86" name="Text 3"/>
          <p:cNvSpPr/>
          <p:nvPr/>
        </p:nvSpPr>
        <p:spPr>
          <a:xfrm>
            <a:off x="1737360" y="1783080"/>
            <a:ext cx="9509040" cy="502200"/>
          </a:xfrm>
          <a:prstGeom prst="rect">
            <a:avLst/>
          </a:prstGeom>
          <a:noFill/>
          <a:ln w="0">
            <a:noFill/>
          </a:ln>
        </p:spPr>
        <p:style>
          <a:lnRef idx="0"/>
          <a:fillRef idx="0"/>
          <a:effectRef idx="0"/>
          <a:fontRef idx="minor"/>
        </p:style>
        <p:txBody>
          <a:bodyPr lIns="90000" rIns="90000" tIns="45000" bIns="45000" anchor="ctr">
            <a:noAutofit/>
          </a:bodyPr>
          <a:p>
            <a:pPr defTabSz="914400">
              <a:lnSpc>
                <a:spcPct val="100000"/>
              </a:lnSpc>
              <a:tabLst>
                <a:tab algn="l" pos="0"/>
              </a:tabLst>
            </a:pPr>
            <a:r>
              <a:rPr b="1" lang="en-US" sz="1900" spc="-1" strike="noStrike">
                <a:solidFill>
                  <a:srgbClr val="00325a"/>
                </a:solidFill>
                <a:latin typeface="Cambria"/>
                <a:ea typeface="Cambria"/>
              </a:rPr>
              <a:t>Doehler Afrique de l’Ouest &amp; Afrique Centrale</a:t>
            </a:r>
            <a:endParaRPr b="0" lang="fr-FR" sz="1900" spc="-1" strike="noStrike">
              <a:solidFill>
                <a:srgbClr val="000000"/>
              </a:solidFill>
              <a:latin typeface="Arial"/>
            </a:endParaRPr>
          </a:p>
        </p:txBody>
      </p:sp>
      <p:sp>
        <p:nvSpPr>
          <p:cNvPr id="87" name="Text 4"/>
          <p:cNvSpPr/>
          <p:nvPr/>
        </p:nvSpPr>
        <p:spPr>
          <a:xfrm>
            <a:off x="1737360" y="2286000"/>
            <a:ext cx="9509040" cy="639360"/>
          </a:xfrm>
          <a:prstGeom prst="rect">
            <a:avLst/>
          </a:prstGeom>
          <a:noFill/>
          <a:ln w="0">
            <a:noFill/>
          </a:ln>
        </p:spPr>
        <p:style>
          <a:lnRef idx="0"/>
          <a:fillRef idx="0"/>
          <a:effectRef idx="0"/>
          <a:fontRef idx="minor"/>
        </p:style>
        <p:txBody>
          <a:bodyPr lIns="90000" rIns="90000" tIns="45000" bIns="45000" anchor="ctr">
            <a:noAutofit/>
          </a:bodyPr>
          <a:p>
            <a:pPr defTabSz="914400">
              <a:lnSpc>
                <a:spcPct val="125000"/>
              </a:lnSpc>
              <a:tabLst>
                <a:tab algn="l" pos="0"/>
              </a:tabLst>
            </a:pPr>
            <a:r>
              <a:rPr b="0" i="1" lang="en-US" sz="1300" spc="-1" strike="noStrike">
                <a:solidFill>
                  <a:srgbClr val="5e7a90"/>
                </a:solidFill>
                <a:latin typeface="Calibri"/>
                <a:ea typeface="Calibri"/>
              </a:rPr>
              <a:t>Döhler est un acteur mondial spécialisé dans la production, la commercialisation et la fourniture d’ingrédients naturels à vocation technologique.</a:t>
            </a:r>
            <a:endParaRPr b="0" lang="fr-FR" sz="1300" spc="-1" strike="noStrike">
              <a:solidFill>
                <a:srgbClr val="000000"/>
              </a:solidFill>
              <a:latin typeface="Arial"/>
            </a:endParaRPr>
          </a:p>
        </p:txBody>
      </p:sp>
      <p:sp>
        <p:nvSpPr>
          <p:cNvPr id="88" name="Shape 5"/>
          <p:cNvSpPr/>
          <p:nvPr/>
        </p:nvSpPr>
        <p:spPr>
          <a:xfrm>
            <a:off x="868680" y="3063240"/>
            <a:ext cx="3428280" cy="913680"/>
          </a:xfrm>
          <a:prstGeom prst="roundRect">
            <a:avLst>
              <a:gd name="adj" fmla="val 8000"/>
            </a:avLst>
          </a:prstGeom>
          <a:solidFill>
            <a:srgbClr val="ffffff"/>
          </a:solidFill>
          <a:ln w="0">
            <a:noFill/>
          </a:ln>
        </p:spPr>
        <p:style>
          <a:lnRef idx="0"/>
          <a:fillRef idx="0"/>
          <a:effectRef idx="0"/>
          <a:fontRef idx="minor"/>
        </p:style>
        <p:txBody>
          <a:bodyPr lIns="90000" rIns="90000" tIns="45000" bIns="45000" anchor="t">
            <a:noAutofit/>
          </a:bodyPr>
          <a:p>
            <a:pPr>
              <a:lnSpc>
                <a:spcPct val="100000"/>
              </a:lnSpc>
            </a:pPr>
            <a:endParaRPr b="0" lang="fr-FR" sz="1800" spc="-1" strike="noStrike">
              <a:solidFill>
                <a:srgbClr val="000000"/>
              </a:solidFill>
              <a:latin typeface="Arial"/>
            </a:endParaRPr>
          </a:p>
        </p:txBody>
      </p:sp>
      <p:sp>
        <p:nvSpPr>
          <p:cNvPr id="89" name="Text 6"/>
          <p:cNvSpPr/>
          <p:nvPr/>
        </p:nvSpPr>
        <p:spPr>
          <a:xfrm>
            <a:off x="1051560" y="3063240"/>
            <a:ext cx="1005120" cy="913680"/>
          </a:xfrm>
          <a:prstGeom prst="rect">
            <a:avLst/>
          </a:prstGeom>
          <a:noFill/>
          <a:ln w="0">
            <a:noFill/>
          </a:ln>
        </p:spPr>
        <p:style>
          <a:lnRef idx="0"/>
          <a:fillRef idx="0"/>
          <a:effectRef idx="0"/>
          <a:fontRef idx="minor"/>
        </p:style>
        <p:txBody>
          <a:bodyPr lIns="90000" rIns="90000" tIns="45000" bIns="45000" anchor="ctr">
            <a:noAutofit/>
          </a:bodyPr>
          <a:p>
            <a:pPr defTabSz="914400">
              <a:lnSpc>
                <a:spcPct val="100000"/>
              </a:lnSpc>
              <a:tabLst>
                <a:tab algn="l" pos="0"/>
              </a:tabLst>
            </a:pPr>
            <a:r>
              <a:rPr b="1" lang="en-US" sz="2400" spc="-1" strike="noStrike">
                <a:solidFill>
                  <a:srgbClr val="0072ce"/>
                </a:solidFill>
                <a:latin typeface="Cambria"/>
                <a:ea typeface="Cambria"/>
              </a:rPr>
              <a:t>22</a:t>
            </a:r>
            <a:endParaRPr b="0" lang="fr-FR" sz="2400" spc="-1" strike="noStrike">
              <a:solidFill>
                <a:srgbClr val="000000"/>
              </a:solidFill>
              <a:latin typeface="Arial"/>
            </a:endParaRPr>
          </a:p>
        </p:txBody>
      </p:sp>
      <p:sp>
        <p:nvSpPr>
          <p:cNvPr id="90" name="Text 7"/>
          <p:cNvSpPr/>
          <p:nvPr/>
        </p:nvSpPr>
        <p:spPr>
          <a:xfrm>
            <a:off x="2057400" y="3063240"/>
            <a:ext cx="2056680" cy="913680"/>
          </a:xfrm>
          <a:prstGeom prst="rect">
            <a:avLst/>
          </a:prstGeom>
          <a:noFill/>
          <a:ln w="0">
            <a:noFill/>
          </a:ln>
        </p:spPr>
        <p:style>
          <a:lnRef idx="0"/>
          <a:fillRef idx="0"/>
          <a:effectRef idx="0"/>
          <a:fontRef idx="minor"/>
        </p:style>
        <p:txBody>
          <a:bodyPr lIns="90000" rIns="90000" tIns="45000" bIns="45000" anchor="ctr">
            <a:noAutofit/>
          </a:bodyPr>
          <a:p>
            <a:pPr defTabSz="914400">
              <a:lnSpc>
                <a:spcPct val="110000"/>
              </a:lnSpc>
              <a:tabLst>
                <a:tab algn="l" pos="0"/>
              </a:tabLst>
            </a:pPr>
            <a:r>
              <a:rPr b="0" lang="en-US" sz="1250" spc="-1" strike="noStrike">
                <a:solidFill>
                  <a:srgbClr val="0b2e4a"/>
                </a:solidFill>
                <a:latin typeface="Calibri"/>
                <a:ea typeface="Calibri"/>
              </a:rPr>
              <a:t>pays</a:t>
            </a:r>
            <a:endParaRPr b="0" lang="fr-FR" sz="1250" spc="-1" strike="noStrike">
              <a:solidFill>
                <a:srgbClr val="000000"/>
              </a:solidFill>
              <a:latin typeface="Arial"/>
            </a:endParaRPr>
          </a:p>
        </p:txBody>
      </p:sp>
      <p:sp>
        <p:nvSpPr>
          <p:cNvPr id="91" name="Shape 8"/>
          <p:cNvSpPr/>
          <p:nvPr/>
        </p:nvSpPr>
        <p:spPr>
          <a:xfrm>
            <a:off x="4526280" y="3063240"/>
            <a:ext cx="3428280" cy="913680"/>
          </a:xfrm>
          <a:prstGeom prst="roundRect">
            <a:avLst>
              <a:gd name="adj" fmla="val 8000"/>
            </a:avLst>
          </a:prstGeom>
          <a:solidFill>
            <a:srgbClr val="ffffff"/>
          </a:solidFill>
          <a:ln w="0">
            <a:noFill/>
          </a:ln>
        </p:spPr>
        <p:style>
          <a:lnRef idx="0"/>
          <a:fillRef idx="0"/>
          <a:effectRef idx="0"/>
          <a:fontRef idx="minor"/>
        </p:style>
        <p:txBody>
          <a:bodyPr lIns="90000" rIns="90000" tIns="45000" bIns="45000" anchor="t">
            <a:noAutofit/>
          </a:bodyPr>
          <a:p>
            <a:pPr>
              <a:lnSpc>
                <a:spcPct val="100000"/>
              </a:lnSpc>
            </a:pPr>
            <a:endParaRPr b="0" lang="fr-FR" sz="1800" spc="-1" strike="noStrike">
              <a:solidFill>
                <a:srgbClr val="000000"/>
              </a:solidFill>
              <a:latin typeface="Arial"/>
            </a:endParaRPr>
          </a:p>
        </p:txBody>
      </p:sp>
      <p:sp>
        <p:nvSpPr>
          <p:cNvPr id="92" name="Text 9"/>
          <p:cNvSpPr/>
          <p:nvPr/>
        </p:nvSpPr>
        <p:spPr>
          <a:xfrm>
            <a:off x="4709160" y="3063240"/>
            <a:ext cx="1005120" cy="913680"/>
          </a:xfrm>
          <a:prstGeom prst="rect">
            <a:avLst/>
          </a:prstGeom>
          <a:noFill/>
          <a:ln w="0">
            <a:noFill/>
          </a:ln>
        </p:spPr>
        <p:style>
          <a:lnRef idx="0"/>
          <a:fillRef idx="0"/>
          <a:effectRef idx="0"/>
          <a:fontRef idx="minor"/>
        </p:style>
        <p:txBody>
          <a:bodyPr lIns="90000" rIns="90000" tIns="45000" bIns="45000" anchor="ctr">
            <a:noAutofit/>
          </a:bodyPr>
          <a:p>
            <a:pPr defTabSz="914400">
              <a:lnSpc>
                <a:spcPct val="100000"/>
              </a:lnSpc>
              <a:tabLst>
                <a:tab algn="l" pos="0"/>
              </a:tabLst>
            </a:pPr>
            <a:r>
              <a:rPr b="1" lang="en-US" sz="2400" spc="-1" strike="noStrike">
                <a:solidFill>
                  <a:srgbClr val="0072ce"/>
                </a:solidFill>
                <a:latin typeface="Cambria"/>
                <a:ea typeface="Cambria"/>
              </a:rPr>
              <a:t>07</a:t>
            </a:r>
            <a:endParaRPr b="0" lang="fr-FR" sz="2400" spc="-1" strike="noStrike">
              <a:solidFill>
                <a:srgbClr val="000000"/>
              </a:solidFill>
              <a:latin typeface="Arial"/>
            </a:endParaRPr>
          </a:p>
        </p:txBody>
      </p:sp>
      <p:sp>
        <p:nvSpPr>
          <p:cNvPr id="93" name="Text 10"/>
          <p:cNvSpPr/>
          <p:nvPr/>
        </p:nvSpPr>
        <p:spPr>
          <a:xfrm>
            <a:off x="5715000" y="3063240"/>
            <a:ext cx="2056680" cy="913680"/>
          </a:xfrm>
          <a:prstGeom prst="rect">
            <a:avLst/>
          </a:prstGeom>
          <a:noFill/>
          <a:ln w="0">
            <a:noFill/>
          </a:ln>
        </p:spPr>
        <p:style>
          <a:lnRef idx="0"/>
          <a:fillRef idx="0"/>
          <a:effectRef idx="0"/>
          <a:fontRef idx="minor"/>
        </p:style>
        <p:txBody>
          <a:bodyPr lIns="90000" rIns="90000" tIns="45000" bIns="45000" anchor="ctr">
            <a:noAutofit/>
          </a:bodyPr>
          <a:p>
            <a:pPr defTabSz="914400">
              <a:lnSpc>
                <a:spcPct val="110000"/>
              </a:lnSpc>
              <a:tabLst>
                <a:tab algn="l" pos="0"/>
              </a:tabLst>
            </a:pPr>
            <a:r>
              <a:rPr b="0" lang="en-US" sz="1250" spc="-1" strike="noStrike">
                <a:solidFill>
                  <a:srgbClr val="0b2e4a"/>
                </a:solidFill>
                <a:latin typeface="Calibri"/>
                <a:ea typeface="Calibri"/>
              </a:rPr>
              <a:t>sites</a:t>
            </a:r>
            <a:endParaRPr b="0" lang="fr-FR" sz="1250" spc="-1" strike="noStrike">
              <a:solidFill>
                <a:srgbClr val="000000"/>
              </a:solidFill>
              <a:latin typeface="Arial"/>
            </a:endParaRPr>
          </a:p>
        </p:txBody>
      </p:sp>
      <p:sp>
        <p:nvSpPr>
          <p:cNvPr id="94" name="Shape 11"/>
          <p:cNvSpPr/>
          <p:nvPr/>
        </p:nvSpPr>
        <p:spPr>
          <a:xfrm>
            <a:off x="8183880" y="3063240"/>
            <a:ext cx="3428280" cy="913680"/>
          </a:xfrm>
          <a:prstGeom prst="roundRect">
            <a:avLst>
              <a:gd name="adj" fmla="val 8000"/>
            </a:avLst>
          </a:prstGeom>
          <a:solidFill>
            <a:srgbClr val="ffffff"/>
          </a:solidFill>
          <a:ln w="0">
            <a:noFill/>
          </a:ln>
        </p:spPr>
        <p:style>
          <a:lnRef idx="0"/>
          <a:fillRef idx="0"/>
          <a:effectRef idx="0"/>
          <a:fontRef idx="minor"/>
        </p:style>
        <p:txBody>
          <a:bodyPr lIns="90000" rIns="90000" tIns="45000" bIns="45000" anchor="t">
            <a:noAutofit/>
          </a:bodyPr>
          <a:p>
            <a:pPr>
              <a:lnSpc>
                <a:spcPct val="100000"/>
              </a:lnSpc>
            </a:pPr>
            <a:endParaRPr b="0" lang="fr-FR" sz="1800" spc="-1" strike="noStrike">
              <a:solidFill>
                <a:srgbClr val="000000"/>
              </a:solidFill>
              <a:latin typeface="Arial"/>
            </a:endParaRPr>
          </a:p>
        </p:txBody>
      </p:sp>
      <p:sp>
        <p:nvSpPr>
          <p:cNvPr id="95" name="Text 12"/>
          <p:cNvSpPr/>
          <p:nvPr/>
        </p:nvSpPr>
        <p:spPr>
          <a:xfrm>
            <a:off x="8366760" y="3063240"/>
            <a:ext cx="1005120" cy="913680"/>
          </a:xfrm>
          <a:prstGeom prst="rect">
            <a:avLst/>
          </a:prstGeom>
          <a:noFill/>
          <a:ln w="0">
            <a:noFill/>
          </a:ln>
        </p:spPr>
        <p:style>
          <a:lnRef idx="0"/>
          <a:fillRef idx="0"/>
          <a:effectRef idx="0"/>
          <a:fontRef idx="minor"/>
        </p:style>
        <p:txBody>
          <a:bodyPr lIns="90000" rIns="90000" tIns="45000" bIns="45000" anchor="ctr">
            <a:noAutofit/>
          </a:bodyPr>
          <a:p>
            <a:pPr defTabSz="914400">
              <a:lnSpc>
                <a:spcPct val="100000"/>
              </a:lnSpc>
              <a:tabLst>
                <a:tab algn="l" pos="0"/>
              </a:tabLst>
            </a:pPr>
            <a:r>
              <a:rPr b="1" lang="en-US" sz="2400" spc="-1" strike="noStrike">
                <a:solidFill>
                  <a:srgbClr val="0072ce"/>
                </a:solidFill>
                <a:latin typeface="Cambria"/>
                <a:ea typeface="Cambria"/>
              </a:rPr>
              <a:t>—</a:t>
            </a:r>
            <a:endParaRPr b="0" lang="fr-FR" sz="2400" spc="-1" strike="noStrike">
              <a:solidFill>
                <a:srgbClr val="000000"/>
              </a:solidFill>
              <a:latin typeface="Arial"/>
            </a:endParaRPr>
          </a:p>
        </p:txBody>
      </p:sp>
      <p:sp>
        <p:nvSpPr>
          <p:cNvPr id="96" name="Text 13"/>
          <p:cNvSpPr/>
          <p:nvPr/>
        </p:nvSpPr>
        <p:spPr>
          <a:xfrm>
            <a:off x="8366760" y="3063240"/>
            <a:ext cx="3062520" cy="913680"/>
          </a:xfrm>
          <a:prstGeom prst="rect">
            <a:avLst/>
          </a:prstGeom>
          <a:noFill/>
          <a:ln w="0">
            <a:noFill/>
          </a:ln>
        </p:spPr>
        <p:style>
          <a:lnRef idx="0"/>
          <a:fillRef idx="0"/>
          <a:effectRef idx="0"/>
          <a:fontRef idx="minor"/>
        </p:style>
        <p:txBody>
          <a:bodyPr lIns="90000" rIns="90000" tIns="45000" bIns="45000" anchor="ctr">
            <a:noAutofit/>
          </a:bodyPr>
          <a:p>
            <a:pPr defTabSz="914400">
              <a:lnSpc>
                <a:spcPct val="110000"/>
              </a:lnSpc>
              <a:tabLst>
                <a:tab algn="l" pos="0"/>
              </a:tabLst>
            </a:pPr>
            <a:r>
              <a:rPr b="0" lang="en-US" sz="1100" spc="-1" strike="noStrike">
                <a:solidFill>
                  <a:srgbClr val="0b2e4a"/>
                </a:solidFill>
                <a:latin typeface="Calibri"/>
                <a:ea typeface="Calibri"/>
              </a:rPr>
              <a:t>Entités juridiques distinctes,</a:t>
            </a:r>
            <a:endParaRPr b="0" lang="fr-FR" sz="1100" spc="-1" strike="noStrike">
              <a:solidFill>
                <a:srgbClr val="000000"/>
              </a:solidFill>
              <a:latin typeface="Arial"/>
            </a:endParaRPr>
          </a:p>
          <a:p>
            <a:pPr defTabSz="914400">
              <a:lnSpc>
                <a:spcPct val="110000"/>
              </a:lnSpc>
              <a:tabLst>
                <a:tab algn="l" pos="0"/>
              </a:tabLst>
            </a:pPr>
            <a:r>
              <a:rPr b="0" lang="en-US" sz="1100" spc="-1" strike="noStrike">
                <a:solidFill>
                  <a:srgbClr val="0b2e4a"/>
                </a:solidFill>
                <a:latin typeface="Calibri"/>
                <a:ea typeface="Calibri"/>
              </a:rPr>
              <a:t>données dispersées</a:t>
            </a:r>
            <a:endParaRPr b="0" lang="fr-FR" sz="1100" spc="-1" strike="noStrike">
              <a:solidFill>
                <a:srgbClr val="000000"/>
              </a:solidFill>
              <a:latin typeface="Arial"/>
            </a:endParaRPr>
          </a:p>
        </p:txBody>
      </p:sp>
      <p:sp>
        <p:nvSpPr>
          <p:cNvPr id="97" name="Shape 14"/>
          <p:cNvSpPr/>
          <p:nvPr/>
        </p:nvSpPr>
        <p:spPr>
          <a:xfrm>
            <a:off x="868680" y="4160520"/>
            <a:ext cx="10423440" cy="1736640"/>
          </a:xfrm>
          <a:prstGeom prst="rect">
            <a:avLst/>
          </a:prstGeom>
          <a:solidFill>
            <a:srgbClr val="e8f2fb"/>
          </a:solidFill>
          <a:ln w="0">
            <a:noFill/>
          </a:ln>
        </p:spPr>
        <p:style>
          <a:lnRef idx="0"/>
          <a:fillRef idx="0"/>
          <a:effectRef idx="0"/>
          <a:fontRef idx="minor"/>
        </p:style>
        <p:txBody>
          <a:bodyPr lIns="90000" rIns="90000" tIns="45000" bIns="45000" anchor="t">
            <a:noAutofit/>
          </a:bodyPr>
          <a:p>
            <a:pPr>
              <a:lnSpc>
                <a:spcPct val="100000"/>
              </a:lnSpc>
            </a:pPr>
            <a:endParaRPr b="0" lang="fr-FR" sz="1800" spc="-1" strike="noStrike">
              <a:solidFill>
                <a:srgbClr val="000000"/>
              </a:solidFill>
              <a:latin typeface="Arial"/>
            </a:endParaRPr>
          </a:p>
        </p:txBody>
      </p:sp>
      <p:sp>
        <p:nvSpPr>
          <p:cNvPr id="98" name="Shape 15"/>
          <p:cNvSpPr/>
          <p:nvPr/>
        </p:nvSpPr>
        <p:spPr>
          <a:xfrm>
            <a:off x="868680" y="4160520"/>
            <a:ext cx="54000" cy="1736640"/>
          </a:xfrm>
          <a:prstGeom prst="rect">
            <a:avLst/>
          </a:prstGeom>
          <a:solidFill>
            <a:srgbClr val="0072ce"/>
          </a:solidFill>
          <a:ln w="0">
            <a:noFill/>
          </a:ln>
        </p:spPr>
        <p:style>
          <a:lnRef idx="0"/>
          <a:fillRef idx="0"/>
          <a:effectRef idx="0"/>
          <a:fontRef idx="minor"/>
        </p:style>
        <p:txBody>
          <a:bodyPr lIns="90000" rIns="90000" tIns="45000" bIns="45000" anchor="t">
            <a:noAutofit/>
          </a:bodyPr>
          <a:p>
            <a:pPr>
              <a:lnSpc>
                <a:spcPct val="100000"/>
              </a:lnSpc>
            </a:pPr>
            <a:endParaRPr b="0" lang="fr-FR" sz="1800" spc="-1" strike="noStrike">
              <a:solidFill>
                <a:srgbClr val="ffffff"/>
              </a:solidFill>
              <a:latin typeface="Arial"/>
            </a:endParaRPr>
          </a:p>
        </p:txBody>
      </p:sp>
      <p:sp>
        <p:nvSpPr>
          <p:cNvPr id="99" name="Text 16"/>
          <p:cNvSpPr/>
          <p:nvPr/>
        </p:nvSpPr>
        <p:spPr>
          <a:xfrm>
            <a:off x="1143000" y="4297680"/>
            <a:ext cx="9966240" cy="319320"/>
          </a:xfrm>
          <a:prstGeom prst="rect">
            <a:avLst/>
          </a:prstGeom>
          <a:noFill/>
          <a:ln w="0">
            <a:noFill/>
          </a:ln>
        </p:spPr>
        <p:style>
          <a:lnRef idx="0"/>
          <a:fillRef idx="0"/>
          <a:effectRef idx="0"/>
          <a:fontRef idx="minor"/>
        </p:style>
        <p:txBody>
          <a:bodyPr lIns="90000" rIns="90000" tIns="45000" bIns="45000" anchor="ctr">
            <a:noAutofit/>
          </a:bodyPr>
          <a:p>
            <a:pPr defTabSz="914400">
              <a:lnSpc>
                <a:spcPct val="100000"/>
              </a:lnSpc>
              <a:tabLst>
                <a:tab algn="l" pos="0"/>
              </a:tabLst>
            </a:pPr>
            <a:r>
              <a:rPr b="1" lang="en-US" sz="1400" spc="-1" strike="noStrike">
                <a:solidFill>
                  <a:srgbClr val="0072ce"/>
                </a:solidFill>
                <a:latin typeface="Cambria"/>
                <a:ea typeface="Cambria"/>
              </a:rPr>
              <a:t>Notre rôle</a:t>
            </a:r>
            <a:endParaRPr b="0" lang="fr-FR" sz="1400" spc="-1" strike="noStrike">
              <a:solidFill>
                <a:srgbClr val="000000"/>
              </a:solidFill>
              <a:latin typeface="Arial"/>
            </a:endParaRPr>
          </a:p>
        </p:txBody>
      </p:sp>
      <p:sp>
        <p:nvSpPr>
          <p:cNvPr id="100" name="Text 17"/>
          <p:cNvSpPr/>
          <p:nvPr/>
        </p:nvSpPr>
        <p:spPr>
          <a:xfrm>
            <a:off x="1143000" y="4663440"/>
            <a:ext cx="9920520" cy="1096560"/>
          </a:xfrm>
          <a:prstGeom prst="rect">
            <a:avLst/>
          </a:prstGeom>
          <a:noFill/>
          <a:ln w="0">
            <a:noFill/>
          </a:ln>
        </p:spPr>
        <p:style>
          <a:lnRef idx="0"/>
          <a:fillRef idx="0"/>
          <a:effectRef idx="0"/>
          <a:fontRef idx="minor"/>
        </p:style>
        <p:txBody>
          <a:bodyPr lIns="90000" rIns="90000" tIns="45000" bIns="45000" anchor="t">
            <a:noAutofit/>
          </a:bodyPr>
          <a:p>
            <a:pPr marL="177840" indent="-177840" defTabSz="914400">
              <a:lnSpc>
                <a:spcPct val="125000"/>
              </a:lnSpc>
              <a:buClr>
                <a:srgbClr val="0b2e4a"/>
              </a:buClr>
              <a:buFont typeface="Symbol" charset="2"/>
              <a:buChar char=""/>
            </a:pPr>
            <a:r>
              <a:rPr b="0" lang="en-US" sz="1250" spc="-1" strike="noStrike">
                <a:solidFill>
                  <a:srgbClr val="0b2e4a"/>
                </a:solidFill>
                <a:latin typeface="Calibri"/>
                <a:ea typeface="Calibri"/>
              </a:rPr>
              <a:t>Analyse des besoins et conception d’un ERP multi-pays intégrant plusieurs domaines métiers.</a:t>
            </a:r>
            <a:endParaRPr b="0" lang="fr-FR" sz="1250" spc="-1" strike="noStrike">
              <a:solidFill>
                <a:srgbClr val="000000"/>
              </a:solidFill>
              <a:latin typeface="Arial"/>
            </a:endParaRPr>
          </a:p>
          <a:p>
            <a:pPr marL="177840" indent="-177840" defTabSz="914400">
              <a:lnSpc>
                <a:spcPct val="125000"/>
              </a:lnSpc>
              <a:buClr>
                <a:srgbClr val="0b2e4a"/>
              </a:buClr>
              <a:buFont typeface="Symbol" charset="2"/>
              <a:buChar char=""/>
            </a:pPr>
            <a:r>
              <a:rPr b="0" lang="en-US" sz="1250" spc="-1" strike="noStrike">
                <a:solidFill>
                  <a:srgbClr val="0b2e4a"/>
                </a:solidFill>
                <a:latin typeface="Calibri"/>
                <a:ea typeface="Calibri"/>
              </a:rPr>
              <a:t>Analyse des besoins et conception d’une solution de contrôle d’accès et de gestion des accès sécurisés.</a:t>
            </a:r>
            <a:endParaRPr b="0" lang="fr-FR" sz="1250" spc="-1" strike="noStrike">
              <a:solidFill>
                <a:srgbClr val="000000"/>
              </a:solidFill>
              <a:latin typeface="Arial"/>
            </a:endParaRPr>
          </a:p>
        </p:txBody>
      </p:sp>
      <p:pic>
        <p:nvPicPr>
          <p:cNvPr id="101" name="Image 2" descr="logo.png"/>
          <p:cNvPicPr/>
          <p:nvPr/>
        </p:nvPicPr>
        <p:blipFill>
          <a:blip r:embed="rId3"/>
          <a:stretch/>
        </p:blipFill>
        <p:spPr>
          <a:xfrm>
            <a:off x="10863000" y="255960"/>
            <a:ext cx="867960" cy="180000"/>
          </a:xfrm>
          <a:prstGeom prst="rect">
            <a:avLst/>
          </a:prstGeom>
          <a:ln w="0">
            <a:noFill/>
          </a:ln>
        </p:spPr>
      </p:pic>
      <p:sp>
        <p:nvSpPr>
          <p:cNvPr id="102" name="Text 18"/>
          <p:cNvSpPr/>
          <p:nvPr/>
        </p:nvSpPr>
        <p:spPr>
          <a:xfrm>
            <a:off x="11274480" y="6473880"/>
            <a:ext cx="456480" cy="273600"/>
          </a:xfrm>
          <a:prstGeom prst="rect">
            <a:avLst/>
          </a:prstGeom>
          <a:noFill/>
          <a:ln w="0">
            <a:noFill/>
          </a:ln>
        </p:spPr>
        <p:style>
          <a:lnRef idx="0"/>
          <a:fillRef idx="0"/>
          <a:effectRef idx="0"/>
          <a:fontRef idx="minor"/>
        </p:style>
        <p:txBody>
          <a:bodyPr lIns="90000" rIns="90000" tIns="45000" bIns="45000" anchor="ctr">
            <a:noAutofit/>
          </a:bodyPr>
          <a:p>
            <a:pPr algn="r" defTabSz="914400">
              <a:lnSpc>
                <a:spcPct val="100000"/>
              </a:lnSpc>
              <a:tabLst>
                <a:tab algn="l" pos="0"/>
              </a:tabLst>
            </a:pPr>
            <a:r>
              <a:rPr b="0" lang="en-US" sz="950" spc="-1" strike="noStrike">
                <a:solidFill>
                  <a:srgbClr val="5e7a90"/>
                </a:solidFill>
                <a:latin typeface="Calibri"/>
                <a:ea typeface="Calibri"/>
              </a:rPr>
              <a:t>5</a:t>
            </a:r>
            <a:endParaRPr b="0" lang="fr-FR" sz="95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pic>
        <p:nvPicPr>
          <p:cNvPr id="103" name="Image 0" descr="logo_finances.png"/>
          <p:cNvPicPr/>
          <p:nvPr/>
        </p:nvPicPr>
        <p:blipFill>
          <a:blip r:embed="rId1"/>
          <a:stretch/>
        </p:blipFill>
        <p:spPr>
          <a:xfrm>
            <a:off x="457200" y="182880"/>
            <a:ext cx="1370880" cy="313200"/>
          </a:xfrm>
          <a:prstGeom prst="rect">
            <a:avLst/>
          </a:prstGeom>
          <a:ln w="0">
            <a:noFill/>
          </a:ln>
        </p:spPr>
      </p:pic>
      <p:sp>
        <p:nvSpPr>
          <p:cNvPr id="104" name="Text 0"/>
          <p:cNvSpPr/>
          <p:nvPr/>
        </p:nvSpPr>
        <p:spPr>
          <a:xfrm>
            <a:off x="548640" y="567000"/>
            <a:ext cx="10057680" cy="639360"/>
          </a:xfrm>
          <a:prstGeom prst="rect">
            <a:avLst/>
          </a:prstGeom>
          <a:noFill/>
          <a:ln w="0">
            <a:noFill/>
          </a:ln>
        </p:spPr>
        <p:style>
          <a:lnRef idx="0"/>
          <a:fillRef idx="0"/>
          <a:effectRef idx="0"/>
          <a:fontRef idx="minor"/>
        </p:style>
        <p:txBody>
          <a:bodyPr lIns="90000" rIns="90000" tIns="45000" bIns="45000" anchor="ctr">
            <a:noAutofit/>
          </a:bodyPr>
          <a:p>
            <a:pPr defTabSz="914400">
              <a:lnSpc>
                <a:spcPct val="100000"/>
              </a:lnSpc>
              <a:tabLst>
                <a:tab algn="l" pos="0"/>
              </a:tabLst>
            </a:pPr>
            <a:r>
              <a:rPr b="1" lang="en-US" sz="3200" spc="-1" strike="noStrike">
                <a:solidFill>
                  <a:srgbClr val="00325a"/>
                </a:solidFill>
                <a:latin typeface="Cambria"/>
                <a:ea typeface="Cambria"/>
              </a:rPr>
              <a:t>Nos références</a:t>
            </a:r>
            <a:endParaRPr b="0" lang="fr-FR" sz="3200" spc="-1" strike="noStrike">
              <a:solidFill>
                <a:srgbClr val="000000"/>
              </a:solidFill>
              <a:latin typeface="Arial"/>
            </a:endParaRPr>
          </a:p>
        </p:txBody>
      </p:sp>
      <p:sp>
        <p:nvSpPr>
          <p:cNvPr id="105" name="Shape 1"/>
          <p:cNvSpPr/>
          <p:nvPr/>
        </p:nvSpPr>
        <p:spPr>
          <a:xfrm>
            <a:off x="548640" y="1463040"/>
            <a:ext cx="5211360" cy="4708440"/>
          </a:xfrm>
          <a:prstGeom prst="roundRect">
            <a:avLst>
              <a:gd name="adj" fmla="val 1942"/>
            </a:avLst>
          </a:prstGeom>
          <a:solidFill>
            <a:srgbClr val="f2f8fc"/>
          </a:solidFill>
          <a:ln w="0">
            <a:noFill/>
          </a:ln>
        </p:spPr>
        <p:style>
          <a:lnRef idx="0"/>
          <a:fillRef idx="0"/>
          <a:effectRef idx="0"/>
          <a:fontRef idx="minor"/>
        </p:style>
        <p:txBody>
          <a:bodyPr lIns="90000" rIns="90000" tIns="45000" bIns="45000" anchor="t">
            <a:noAutofit/>
          </a:bodyPr>
          <a:p>
            <a:pPr>
              <a:lnSpc>
                <a:spcPct val="100000"/>
              </a:lnSpc>
            </a:pPr>
            <a:endParaRPr b="0" lang="fr-FR" sz="1800" spc="-1" strike="noStrike">
              <a:solidFill>
                <a:srgbClr val="000000"/>
              </a:solidFill>
              <a:latin typeface="Arial"/>
            </a:endParaRPr>
          </a:p>
        </p:txBody>
      </p:sp>
      <p:sp>
        <p:nvSpPr>
          <p:cNvPr id="106" name="Shape 2"/>
          <p:cNvSpPr/>
          <p:nvPr/>
        </p:nvSpPr>
        <p:spPr>
          <a:xfrm>
            <a:off x="868680" y="1783080"/>
            <a:ext cx="639360" cy="639360"/>
          </a:xfrm>
          <a:prstGeom prst="ellipse">
            <a:avLst/>
          </a:prstGeom>
          <a:solidFill>
            <a:srgbClr val="0072ce"/>
          </a:solidFill>
          <a:ln w="0">
            <a:noFill/>
          </a:ln>
        </p:spPr>
        <p:style>
          <a:lnRef idx="0"/>
          <a:fillRef idx="0"/>
          <a:effectRef idx="0"/>
          <a:fontRef idx="minor"/>
        </p:style>
        <p:txBody>
          <a:bodyPr lIns="90000" rIns="90000" tIns="45000" bIns="45000" anchor="t">
            <a:noAutofit/>
          </a:bodyPr>
          <a:p>
            <a:pPr>
              <a:lnSpc>
                <a:spcPct val="100000"/>
              </a:lnSpc>
            </a:pPr>
            <a:endParaRPr b="0" lang="fr-FR" sz="1800" spc="-1" strike="noStrike">
              <a:solidFill>
                <a:srgbClr val="ffffff"/>
              </a:solidFill>
              <a:latin typeface="Arial"/>
            </a:endParaRPr>
          </a:p>
        </p:txBody>
      </p:sp>
      <p:pic>
        <p:nvPicPr>
          <p:cNvPr id="107" name="Image 1" descr="icons/scale.png"/>
          <p:cNvPicPr/>
          <p:nvPr/>
        </p:nvPicPr>
        <p:blipFill>
          <a:blip r:embed="rId2"/>
          <a:stretch/>
        </p:blipFill>
        <p:spPr>
          <a:xfrm>
            <a:off x="951840" y="1866240"/>
            <a:ext cx="473040" cy="473040"/>
          </a:xfrm>
          <a:prstGeom prst="rect">
            <a:avLst/>
          </a:prstGeom>
          <a:ln w="0">
            <a:noFill/>
          </a:ln>
        </p:spPr>
      </p:pic>
      <p:sp>
        <p:nvSpPr>
          <p:cNvPr id="108" name="Text 3"/>
          <p:cNvSpPr/>
          <p:nvPr/>
        </p:nvSpPr>
        <p:spPr>
          <a:xfrm>
            <a:off x="1691640" y="1810440"/>
            <a:ext cx="3839760" cy="593640"/>
          </a:xfrm>
          <a:prstGeom prst="rect">
            <a:avLst/>
          </a:prstGeom>
          <a:noFill/>
          <a:ln w="0">
            <a:noFill/>
          </a:ln>
        </p:spPr>
        <p:style>
          <a:lnRef idx="0"/>
          <a:fillRef idx="0"/>
          <a:effectRef idx="0"/>
          <a:fontRef idx="minor"/>
        </p:style>
        <p:txBody>
          <a:bodyPr lIns="90000" rIns="90000" tIns="45000" bIns="45000" anchor="ctr">
            <a:noAutofit/>
          </a:bodyPr>
          <a:p>
            <a:pPr defTabSz="914400">
              <a:lnSpc>
                <a:spcPct val="100000"/>
              </a:lnSpc>
              <a:tabLst>
                <a:tab algn="l" pos="0"/>
              </a:tabLst>
            </a:pPr>
            <a:r>
              <a:rPr b="1" lang="en-US" sz="1700" spc="-1" strike="noStrike">
                <a:solidFill>
                  <a:srgbClr val="00325a"/>
                </a:solidFill>
                <a:latin typeface="Cambria"/>
                <a:ea typeface="Cambria"/>
              </a:rPr>
              <a:t>Cabinet Notarial ADYK</a:t>
            </a:r>
            <a:endParaRPr b="0" lang="fr-FR" sz="1700" spc="-1" strike="noStrike">
              <a:solidFill>
                <a:srgbClr val="000000"/>
              </a:solidFill>
              <a:latin typeface="Arial"/>
            </a:endParaRPr>
          </a:p>
        </p:txBody>
      </p:sp>
      <p:sp>
        <p:nvSpPr>
          <p:cNvPr id="109" name="Text 4"/>
          <p:cNvSpPr/>
          <p:nvPr/>
        </p:nvSpPr>
        <p:spPr>
          <a:xfrm>
            <a:off x="868680" y="2560320"/>
            <a:ext cx="4571280" cy="456480"/>
          </a:xfrm>
          <a:prstGeom prst="rect">
            <a:avLst/>
          </a:prstGeom>
          <a:noFill/>
          <a:ln w="0">
            <a:noFill/>
          </a:ln>
        </p:spPr>
        <p:style>
          <a:lnRef idx="0"/>
          <a:fillRef idx="0"/>
          <a:effectRef idx="0"/>
          <a:fontRef idx="minor"/>
        </p:style>
        <p:txBody>
          <a:bodyPr lIns="90000" rIns="90000" tIns="45000" bIns="45000" anchor="ctr">
            <a:noAutofit/>
          </a:bodyPr>
          <a:p>
            <a:pPr defTabSz="914400">
              <a:lnSpc>
                <a:spcPct val="120000"/>
              </a:lnSpc>
              <a:tabLst>
                <a:tab algn="l" pos="0"/>
              </a:tabLst>
            </a:pPr>
            <a:r>
              <a:rPr b="0" i="1" lang="en-US" sz="1300" spc="-1" strike="noStrike">
                <a:solidFill>
                  <a:srgbClr val="5e7a90"/>
                </a:solidFill>
                <a:latin typeface="Calibri"/>
                <a:ea typeface="Calibri"/>
              </a:rPr>
              <a:t>ADYK est un cabinet notarial spécialisé dans l’accompagnement juridique des particuliers, des entreprises et des institutions.</a:t>
            </a:r>
            <a:endParaRPr b="0" lang="fr-FR" sz="1300" spc="-1" strike="noStrike">
              <a:solidFill>
                <a:srgbClr val="000000"/>
              </a:solidFill>
              <a:latin typeface="Arial"/>
            </a:endParaRPr>
          </a:p>
        </p:txBody>
      </p:sp>
      <p:sp>
        <p:nvSpPr>
          <p:cNvPr id="110" name="Shape 5"/>
          <p:cNvSpPr/>
          <p:nvPr/>
        </p:nvSpPr>
        <p:spPr>
          <a:xfrm>
            <a:off x="854640" y="3357000"/>
            <a:ext cx="4571280" cy="2696760"/>
          </a:xfrm>
          <a:prstGeom prst="rect">
            <a:avLst/>
          </a:prstGeom>
          <a:solidFill>
            <a:srgbClr val="e8f2fb"/>
          </a:solidFill>
          <a:ln w="0">
            <a:noFill/>
          </a:ln>
        </p:spPr>
        <p:style>
          <a:lnRef idx="0"/>
          <a:fillRef idx="0"/>
          <a:effectRef idx="0"/>
          <a:fontRef idx="minor"/>
        </p:style>
        <p:txBody>
          <a:bodyPr lIns="90000" rIns="90000" tIns="45000" bIns="45000" anchor="t">
            <a:noAutofit/>
          </a:bodyPr>
          <a:p>
            <a:pPr>
              <a:lnSpc>
                <a:spcPct val="100000"/>
              </a:lnSpc>
            </a:pPr>
            <a:endParaRPr b="0" lang="fr-FR" sz="1800" spc="-1" strike="noStrike">
              <a:solidFill>
                <a:srgbClr val="000000"/>
              </a:solidFill>
              <a:latin typeface="Arial"/>
            </a:endParaRPr>
          </a:p>
        </p:txBody>
      </p:sp>
      <p:sp>
        <p:nvSpPr>
          <p:cNvPr id="111" name="Shape 6"/>
          <p:cNvSpPr/>
          <p:nvPr/>
        </p:nvSpPr>
        <p:spPr>
          <a:xfrm>
            <a:off x="854640" y="3342600"/>
            <a:ext cx="54000" cy="2696760"/>
          </a:xfrm>
          <a:prstGeom prst="rect">
            <a:avLst/>
          </a:prstGeom>
          <a:solidFill>
            <a:srgbClr val="0072ce"/>
          </a:solidFill>
          <a:ln w="0">
            <a:noFill/>
          </a:ln>
        </p:spPr>
        <p:style>
          <a:lnRef idx="0"/>
          <a:fillRef idx="0"/>
          <a:effectRef idx="0"/>
          <a:fontRef idx="minor"/>
        </p:style>
        <p:txBody>
          <a:bodyPr lIns="90000" rIns="90000" tIns="45000" bIns="45000" anchor="t">
            <a:noAutofit/>
          </a:bodyPr>
          <a:p>
            <a:pPr>
              <a:lnSpc>
                <a:spcPct val="100000"/>
              </a:lnSpc>
            </a:pPr>
            <a:endParaRPr b="0" lang="fr-FR" sz="1800" spc="-1" strike="noStrike">
              <a:solidFill>
                <a:srgbClr val="ffffff"/>
              </a:solidFill>
              <a:latin typeface="Arial"/>
            </a:endParaRPr>
          </a:p>
        </p:txBody>
      </p:sp>
      <p:sp>
        <p:nvSpPr>
          <p:cNvPr id="112" name="Text 7"/>
          <p:cNvSpPr/>
          <p:nvPr/>
        </p:nvSpPr>
        <p:spPr>
          <a:xfrm>
            <a:off x="1143000" y="3327840"/>
            <a:ext cx="4114080" cy="319320"/>
          </a:xfrm>
          <a:prstGeom prst="rect">
            <a:avLst/>
          </a:prstGeom>
          <a:noFill/>
          <a:ln w="0">
            <a:noFill/>
          </a:ln>
        </p:spPr>
        <p:style>
          <a:lnRef idx="0"/>
          <a:fillRef idx="0"/>
          <a:effectRef idx="0"/>
          <a:fontRef idx="minor"/>
        </p:style>
        <p:txBody>
          <a:bodyPr lIns="90000" rIns="90000" tIns="45000" bIns="45000" anchor="ctr">
            <a:noAutofit/>
          </a:bodyPr>
          <a:p>
            <a:pPr defTabSz="914400">
              <a:lnSpc>
                <a:spcPct val="100000"/>
              </a:lnSpc>
              <a:tabLst>
                <a:tab algn="l" pos="0"/>
              </a:tabLst>
            </a:pPr>
            <a:r>
              <a:rPr b="1" lang="en-US" sz="1400" spc="-1" strike="noStrike">
                <a:solidFill>
                  <a:srgbClr val="0072ce"/>
                </a:solidFill>
                <a:latin typeface="Cambria"/>
                <a:ea typeface="Cambria"/>
              </a:rPr>
              <a:t>Notre rôle</a:t>
            </a:r>
            <a:endParaRPr b="0" lang="fr-FR" sz="1400" spc="-1" strike="noStrike">
              <a:solidFill>
                <a:srgbClr val="000000"/>
              </a:solidFill>
              <a:latin typeface="Arial"/>
            </a:endParaRPr>
          </a:p>
        </p:txBody>
      </p:sp>
      <p:sp>
        <p:nvSpPr>
          <p:cNvPr id="113" name="Text 8"/>
          <p:cNvSpPr/>
          <p:nvPr/>
        </p:nvSpPr>
        <p:spPr>
          <a:xfrm>
            <a:off x="1143000" y="3657600"/>
            <a:ext cx="4068360" cy="2056680"/>
          </a:xfrm>
          <a:prstGeom prst="rect">
            <a:avLst/>
          </a:prstGeom>
          <a:noFill/>
          <a:ln w="0">
            <a:noFill/>
          </a:ln>
        </p:spPr>
        <p:style>
          <a:lnRef idx="0"/>
          <a:fillRef idx="0"/>
          <a:effectRef idx="0"/>
          <a:fontRef idx="minor"/>
        </p:style>
        <p:txBody>
          <a:bodyPr lIns="90000" rIns="90000" tIns="45000" bIns="45000" anchor="t">
            <a:noAutofit/>
          </a:bodyPr>
          <a:p>
            <a:pPr defTabSz="914400">
              <a:lnSpc>
                <a:spcPct val="125000"/>
              </a:lnSpc>
              <a:tabLst>
                <a:tab algn="l" pos="0"/>
              </a:tabLst>
            </a:pPr>
            <a:r>
              <a:rPr b="0" lang="en-US" sz="1250" spc="-1" strike="noStrike">
                <a:solidFill>
                  <a:srgbClr val="0b2e4a"/>
                </a:solidFill>
                <a:latin typeface="Calibri"/>
                <a:ea typeface="Calibri"/>
              </a:rPr>
              <a:t>Analyse des besoins, conception, développement et intégration d’une solution de gestion des dossiers notariaux, de gestion électronique des archives et de gestion électronique des documents (GED).</a:t>
            </a:r>
            <a:endParaRPr b="0" lang="fr-FR" sz="1250" spc="-1" strike="noStrike">
              <a:solidFill>
                <a:srgbClr val="000000"/>
              </a:solidFill>
              <a:latin typeface="Arial"/>
            </a:endParaRPr>
          </a:p>
        </p:txBody>
      </p:sp>
      <p:sp>
        <p:nvSpPr>
          <p:cNvPr id="114" name="Shape 9"/>
          <p:cNvSpPr/>
          <p:nvPr/>
        </p:nvSpPr>
        <p:spPr>
          <a:xfrm>
            <a:off x="6309360" y="1463040"/>
            <a:ext cx="5211360" cy="4708440"/>
          </a:xfrm>
          <a:prstGeom prst="roundRect">
            <a:avLst>
              <a:gd name="adj" fmla="val 1942"/>
            </a:avLst>
          </a:prstGeom>
          <a:solidFill>
            <a:srgbClr val="f2f8fc"/>
          </a:solidFill>
          <a:ln w="0">
            <a:noFill/>
          </a:ln>
        </p:spPr>
        <p:style>
          <a:lnRef idx="0"/>
          <a:fillRef idx="0"/>
          <a:effectRef idx="0"/>
          <a:fontRef idx="minor"/>
        </p:style>
        <p:txBody>
          <a:bodyPr lIns="90000" rIns="90000" tIns="45000" bIns="45000" anchor="t">
            <a:noAutofit/>
          </a:bodyPr>
          <a:p>
            <a:pPr>
              <a:lnSpc>
                <a:spcPct val="100000"/>
              </a:lnSpc>
            </a:pPr>
            <a:endParaRPr b="0" lang="fr-FR" sz="1800" spc="-1" strike="noStrike">
              <a:solidFill>
                <a:srgbClr val="000000"/>
              </a:solidFill>
              <a:latin typeface="Arial"/>
            </a:endParaRPr>
          </a:p>
        </p:txBody>
      </p:sp>
      <p:sp>
        <p:nvSpPr>
          <p:cNvPr id="115" name="Shape 10"/>
          <p:cNvSpPr/>
          <p:nvPr/>
        </p:nvSpPr>
        <p:spPr>
          <a:xfrm>
            <a:off x="6629400" y="1783080"/>
            <a:ext cx="639360" cy="639360"/>
          </a:xfrm>
          <a:prstGeom prst="ellipse">
            <a:avLst/>
          </a:prstGeom>
          <a:solidFill>
            <a:srgbClr val="0072ce"/>
          </a:solidFill>
          <a:ln w="0">
            <a:noFill/>
          </a:ln>
        </p:spPr>
        <p:style>
          <a:lnRef idx="0"/>
          <a:fillRef idx="0"/>
          <a:effectRef idx="0"/>
          <a:fontRef idx="minor"/>
        </p:style>
        <p:txBody>
          <a:bodyPr lIns="90000" rIns="90000" tIns="45000" bIns="45000" anchor="t">
            <a:noAutofit/>
          </a:bodyPr>
          <a:p>
            <a:pPr>
              <a:lnSpc>
                <a:spcPct val="100000"/>
              </a:lnSpc>
            </a:pPr>
            <a:endParaRPr b="0" lang="fr-FR" sz="1800" spc="-1" strike="noStrike">
              <a:solidFill>
                <a:srgbClr val="ffffff"/>
              </a:solidFill>
              <a:latin typeface="Arial"/>
            </a:endParaRPr>
          </a:p>
        </p:txBody>
      </p:sp>
      <p:pic>
        <p:nvPicPr>
          <p:cNvPr id="116" name="Image 2" descr="icons/building.png"/>
          <p:cNvPicPr/>
          <p:nvPr/>
        </p:nvPicPr>
        <p:blipFill>
          <a:blip r:embed="rId3"/>
          <a:stretch/>
        </p:blipFill>
        <p:spPr>
          <a:xfrm>
            <a:off x="6712560" y="1866240"/>
            <a:ext cx="473040" cy="473040"/>
          </a:xfrm>
          <a:prstGeom prst="rect">
            <a:avLst/>
          </a:prstGeom>
          <a:ln w="0">
            <a:noFill/>
          </a:ln>
        </p:spPr>
      </p:pic>
      <p:sp>
        <p:nvSpPr>
          <p:cNvPr id="117" name="Text 11"/>
          <p:cNvSpPr/>
          <p:nvPr/>
        </p:nvSpPr>
        <p:spPr>
          <a:xfrm>
            <a:off x="7452360" y="1810440"/>
            <a:ext cx="3839760" cy="593640"/>
          </a:xfrm>
          <a:prstGeom prst="rect">
            <a:avLst/>
          </a:prstGeom>
          <a:noFill/>
          <a:ln w="0">
            <a:noFill/>
          </a:ln>
        </p:spPr>
        <p:style>
          <a:lnRef idx="0"/>
          <a:fillRef idx="0"/>
          <a:effectRef idx="0"/>
          <a:fontRef idx="minor"/>
        </p:style>
        <p:txBody>
          <a:bodyPr lIns="90000" rIns="90000" tIns="45000" bIns="45000" anchor="ctr">
            <a:noAutofit/>
          </a:bodyPr>
          <a:p>
            <a:pPr defTabSz="914400">
              <a:lnSpc>
                <a:spcPct val="100000"/>
              </a:lnSpc>
              <a:tabLst>
                <a:tab algn="l" pos="0"/>
              </a:tabLst>
            </a:pPr>
            <a:r>
              <a:rPr b="1" lang="en-US" sz="1700" spc="-1" strike="noStrike">
                <a:solidFill>
                  <a:srgbClr val="00325a"/>
                </a:solidFill>
                <a:latin typeface="Cambria"/>
                <a:ea typeface="Cambria"/>
              </a:rPr>
              <a:t>SDP Groupe</a:t>
            </a:r>
            <a:endParaRPr b="0" lang="fr-FR" sz="1700" spc="-1" strike="noStrike">
              <a:solidFill>
                <a:srgbClr val="000000"/>
              </a:solidFill>
              <a:latin typeface="Arial"/>
            </a:endParaRPr>
          </a:p>
        </p:txBody>
      </p:sp>
      <p:sp>
        <p:nvSpPr>
          <p:cNvPr id="118" name="Text 12"/>
          <p:cNvSpPr/>
          <p:nvPr/>
        </p:nvSpPr>
        <p:spPr>
          <a:xfrm>
            <a:off x="6629400" y="2185920"/>
            <a:ext cx="4571280" cy="1233720"/>
          </a:xfrm>
          <a:prstGeom prst="rect">
            <a:avLst/>
          </a:prstGeom>
          <a:noFill/>
          <a:ln w="0">
            <a:noFill/>
          </a:ln>
        </p:spPr>
        <p:style>
          <a:lnRef idx="0"/>
          <a:fillRef idx="0"/>
          <a:effectRef idx="0"/>
          <a:fontRef idx="minor"/>
        </p:style>
        <p:txBody>
          <a:bodyPr lIns="90000" rIns="90000" tIns="45000" bIns="45000" anchor="ctr">
            <a:noAutofit/>
          </a:bodyPr>
          <a:p>
            <a:pPr defTabSz="914400">
              <a:lnSpc>
                <a:spcPct val="125000"/>
              </a:lnSpc>
              <a:tabLst>
                <a:tab algn="l" pos="0"/>
              </a:tabLst>
            </a:pPr>
            <a:r>
              <a:rPr b="0" i="1" lang="en-US" sz="1250" spc="-1" strike="noStrike">
                <a:solidFill>
                  <a:srgbClr val="5e7a90"/>
                </a:solidFill>
                <a:latin typeface="Calibri"/>
                <a:ea typeface="Calibri"/>
              </a:rPr>
              <a:t>Un groupe qui met au service des maîtres d’ouvrage publics et privés une expertise internationale sur des projets d’infrastructures de transport, d’ouvrages d’art et immobiliers.</a:t>
            </a:r>
            <a:endParaRPr b="0" lang="fr-FR" sz="1250" spc="-1" strike="noStrike">
              <a:solidFill>
                <a:srgbClr val="000000"/>
              </a:solidFill>
              <a:latin typeface="Arial"/>
            </a:endParaRPr>
          </a:p>
        </p:txBody>
      </p:sp>
      <p:sp>
        <p:nvSpPr>
          <p:cNvPr id="119" name="Shape 13"/>
          <p:cNvSpPr/>
          <p:nvPr/>
        </p:nvSpPr>
        <p:spPr>
          <a:xfrm>
            <a:off x="6629400" y="3710160"/>
            <a:ext cx="4571280" cy="2331000"/>
          </a:xfrm>
          <a:prstGeom prst="rect">
            <a:avLst/>
          </a:prstGeom>
          <a:solidFill>
            <a:srgbClr val="e8f2fb"/>
          </a:solidFill>
          <a:ln w="0">
            <a:noFill/>
          </a:ln>
        </p:spPr>
        <p:style>
          <a:lnRef idx="0"/>
          <a:fillRef idx="0"/>
          <a:effectRef idx="0"/>
          <a:fontRef idx="minor"/>
        </p:style>
        <p:txBody>
          <a:bodyPr lIns="90000" rIns="90000" tIns="45000" bIns="45000" anchor="t">
            <a:noAutofit/>
          </a:bodyPr>
          <a:p>
            <a:pPr>
              <a:lnSpc>
                <a:spcPct val="100000"/>
              </a:lnSpc>
            </a:pPr>
            <a:endParaRPr b="0" lang="fr-FR" sz="1800" spc="-1" strike="noStrike">
              <a:solidFill>
                <a:srgbClr val="000000"/>
              </a:solidFill>
              <a:latin typeface="Arial"/>
            </a:endParaRPr>
          </a:p>
        </p:txBody>
      </p:sp>
      <p:sp>
        <p:nvSpPr>
          <p:cNvPr id="120" name="Shape 14"/>
          <p:cNvSpPr/>
          <p:nvPr/>
        </p:nvSpPr>
        <p:spPr>
          <a:xfrm>
            <a:off x="6629400" y="3710160"/>
            <a:ext cx="54000" cy="2331000"/>
          </a:xfrm>
          <a:prstGeom prst="rect">
            <a:avLst/>
          </a:prstGeom>
          <a:solidFill>
            <a:srgbClr val="0072ce"/>
          </a:solidFill>
          <a:ln w="0">
            <a:noFill/>
          </a:ln>
        </p:spPr>
        <p:style>
          <a:lnRef idx="0"/>
          <a:fillRef idx="0"/>
          <a:effectRef idx="0"/>
          <a:fontRef idx="minor"/>
        </p:style>
        <p:txBody>
          <a:bodyPr lIns="90000" rIns="90000" tIns="45000" bIns="45000" anchor="t">
            <a:noAutofit/>
          </a:bodyPr>
          <a:p>
            <a:pPr>
              <a:lnSpc>
                <a:spcPct val="100000"/>
              </a:lnSpc>
            </a:pPr>
            <a:endParaRPr b="0" lang="fr-FR" sz="1800" spc="-1" strike="noStrike">
              <a:solidFill>
                <a:srgbClr val="ffffff"/>
              </a:solidFill>
              <a:latin typeface="Arial"/>
            </a:endParaRPr>
          </a:p>
        </p:txBody>
      </p:sp>
      <p:sp>
        <p:nvSpPr>
          <p:cNvPr id="121" name="Text 15"/>
          <p:cNvSpPr/>
          <p:nvPr/>
        </p:nvSpPr>
        <p:spPr>
          <a:xfrm>
            <a:off x="6903720" y="3703320"/>
            <a:ext cx="4114080" cy="319320"/>
          </a:xfrm>
          <a:prstGeom prst="rect">
            <a:avLst/>
          </a:prstGeom>
          <a:noFill/>
          <a:ln w="0">
            <a:noFill/>
          </a:ln>
        </p:spPr>
        <p:style>
          <a:lnRef idx="0"/>
          <a:fillRef idx="0"/>
          <a:effectRef idx="0"/>
          <a:fontRef idx="minor"/>
        </p:style>
        <p:txBody>
          <a:bodyPr lIns="90000" rIns="90000" tIns="45000" bIns="45000" anchor="ctr">
            <a:noAutofit/>
          </a:bodyPr>
          <a:p>
            <a:pPr defTabSz="914400">
              <a:lnSpc>
                <a:spcPct val="100000"/>
              </a:lnSpc>
              <a:tabLst>
                <a:tab algn="l" pos="0"/>
              </a:tabLst>
            </a:pPr>
            <a:r>
              <a:rPr b="1" lang="en-US" sz="1400" spc="-1" strike="noStrike">
                <a:solidFill>
                  <a:srgbClr val="0072ce"/>
                </a:solidFill>
                <a:latin typeface="Cambria"/>
                <a:ea typeface="Cambria"/>
              </a:rPr>
              <a:t>Notre rôle</a:t>
            </a:r>
            <a:endParaRPr b="0" lang="fr-FR" sz="1400" spc="-1" strike="noStrike">
              <a:solidFill>
                <a:srgbClr val="000000"/>
              </a:solidFill>
              <a:latin typeface="Arial"/>
            </a:endParaRPr>
          </a:p>
        </p:txBody>
      </p:sp>
      <p:sp>
        <p:nvSpPr>
          <p:cNvPr id="122" name="Text 16"/>
          <p:cNvSpPr/>
          <p:nvPr/>
        </p:nvSpPr>
        <p:spPr>
          <a:xfrm>
            <a:off x="6903720" y="4069080"/>
            <a:ext cx="4068360" cy="1690920"/>
          </a:xfrm>
          <a:prstGeom prst="rect">
            <a:avLst/>
          </a:prstGeom>
          <a:noFill/>
          <a:ln w="0">
            <a:noFill/>
          </a:ln>
        </p:spPr>
        <p:style>
          <a:lnRef idx="0"/>
          <a:fillRef idx="0"/>
          <a:effectRef idx="0"/>
          <a:fontRef idx="minor"/>
        </p:style>
        <p:txBody>
          <a:bodyPr lIns="90000" rIns="90000" tIns="45000" bIns="45000" anchor="t">
            <a:noAutofit/>
          </a:bodyPr>
          <a:p>
            <a:pPr defTabSz="914400">
              <a:lnSpc>
                <a:spcPct val="125000"/>
              </a:lnSpc>
              <a:tabLst>
                <a:tab algn="l" pos="0"/>
              </a:tabLst>
            </a:pPr>
            <a:r>
              <a:rPr b="0" lang="en-US" sz="1250" spc="-1" strike="noStrike">
                <a:solidFill>
                  <a:srgbClr val="0b2e4a"/>
                </a:solidFill>
                <a:latin typeface="Calibri"/>
                <a:ea typeface="Calibri"/>
              </a:rPr>
              <a:t>Conception d’un logiciel de digitalisation des processus opérationnels du Système de Management Intégré Qualité, Sécurité et Environnement (SMI-QSE) du Groupe SDP.</a:t>
            </a:r>
            <a:endParaRPr b="0" lang="fr-FR" sz="1250" spc="-1" strike="noStrike">
              <a:solidFill>
                <a:srgbClr val="000000"/>
              </a:solidFill>
              <a:latin typeface="Arial"/>
            </a:endParaRPr>
          </a:p>
        </p:txBody>
      </p:sp>
      <p:pic>
        <p:nvPicPr>
          <p:cNvPr id="123" name="Image 3" descr="logo.png"/>
          <p:cNvPicPr/>
          <p:nvPr/>
        </p:nvPicPr>
        <p:blipFill>
          <a:blip r:embed="rId4"/>
          <a:stretch/>
        </p:blipFill>
        <p:spPr>
          <a:xfrm>
            <a:off x="10863000" y="255960"/>
            <a:ext cx="867960" cy="180000"/>
          </a:xfrm>
          <a:prstGeom prst="rect">
            <a:avLst/>
          </a:prstGeom>
          <a:ln w="0">
            <a:noFill/>
          </a:ln>
        </p:spPr>
      </p:pic>
      <p:sp>
        <p:nvSpPr>
          <p:cNvPr id="124" name="Text 17"/>
          <p:cNvSpPr/>
          <p:nvPr/>
        </p:nvSpPr>
        <p:spPr>
          <a:xfrm>
            <a:off x="11274480" y="6473880"/>
            <a:ext cx="456480" cy="273600"/>
          </a:xfrm>
          <a:prstGeom prst="rect">
            <a:avLst/>
          </a:prstGeom>
          <a:noFill/>
          <a:ln w="0">
            <a:noFill/>
          </a:ln>
        </p:spPr>
        <p:style>
          <a:lnRef idx="0"/>
          <a:fillRef idx="0"/>
          <a:effectRef idx="0"/>
          <a:fontRef idx="minor"/>
        </p:style>
        <p:txBody>
          <a:bodyPr lIns="90000" rIns="90000" tIns="45000" bIns="45000" anchor="ctr">
            <a:noAutofit/>
          </a:bodyPr>
          <a:p>
            <a:pPr algn="r" defTabSz="914400">
              <a:lnSpc>
                <a:spcPct val="100000"/>
              </a:lnSpc>
              <a:tabLst>
                <a:tab algn="l" pos="0"/>
              </a:tabLst>
            </a:pPr>
            <a:r>
              <a:rPr b="0" lang="en-US" sz="950" spc="-1" strike="noStrike">
                <a:solidFill>
                  <a:srgbClr val="5e7a90"/>
                </a:solidFill>
                <a:latin typeface="Calibri"/>
                <a:ea typeface="Calibri"/>
              </a:rPr>
              <a:t>6</a:t>
            </a:r>
            <a:endParaRPr b="0" lang="fr-FR" sz="95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pic>
        <p:nvPicPr>
          <p:cNvPr id="125" name="Image 0" descr="logo_finances.png"/>
          <p:cNvPicPr/>
          <p:nvPr/>
        </p:nvPicPr>
        <p:blipFill>
          <a:blip r:embed="rId1"/>
          <a:stretch/>
        </p:blipFill>
        <p:spPr>
          <a:xfrm>
            <a:off x="457200" y="182880"/>
            <a:ext cx="1370880" cy="313200"/>
          </a:xfrm>
          <a:prstGeom prst="rect">
            <a:avLst/>
          </a:prstGeom>
          <a:ln w="0">
            <a:noFill/>
          </a:ln>
        </p:spPr>
      </p:pic>
      <p:sp>
        <p:nvSpPr>
          <p:cNvPr id="126" name="Text 0"/>
          <p:cNvSpPr/>
          <p:nvPr/>
        </p:nvSpPr>
        <p:spPr>
          <a:xfrm>
            <a:off x="548640" y="567000"/>
            <a:ext cx="10057680" cy="639360"/>
          </a:xfrm>
          <a:prstGeom prst="rect">
            <a:avLst/>
          </a:prstGeom>
          <a:noFill/>
          <a:ln w="0">
            <a:noFill/>
          </a:ln>
        </p:spPr>
        <p:style>
          <a:lnRef idx="0"/>
          <a:fillRef idx="0"/>
          <a:effectRef idx="0"/>
          <a:fontRef idx="minor"/>
        </p:style>
        <p:txBody>
          <a:bodyPr lIns="90000" rIns="90000" tIns="45000" bIns="45000" anchor="ctr">
            <a:noAutofit/>
          </a:bodyPr>
          <a:p>
            <a:pPr defTabSz="914400">
              <a:lnSpc>
                <a:spcPct val="100000"/>
              </a:lnSpc>
              <a:tabLst>
                <a:tab algn="l" pos="0"/>
              </a:tabLst>
            </a:pPr>
            <a:r>
              <a:rPr b="1" lang="en-US" sz="3200" spc="-1" strike="noStrike">
                <a:solidFill>
                  <a:srgbClr val="00325a"/>
                </a:solidFill>
                <a:latin typeface="Cambria"/>
                <a:ea typeface="Cambria"/>
              </a:rPr>
              <a:t>Ce qui caractérise nos interventions</a:t>
            </a:r>
            <a:endParaRPr b="0" lang="fr-FR" sz="3200" spc="-1" strike="noStrike">
              <a:solidFill>
                <a:srgbClr val="000000"/>
              </a:solidFill>
              <a:latin typeface="Arial"/>
            </a:endParaRPr>
          </a:p>
        </p:txBody>
      </p:sp>
      <p:sp>
        <p:nvSpPr>
          <p:cNvPr id="127" name="Shape 1"/>
          <p:cNvSpPr/>
          <p:nvPr/>
        </p:nvSpPr>
        <p:spPr>
          <a:xfrm>
            <a:off x="548640" y="1828800"/>
            <a:ext cx="2605320" cy="3291120"/>
          </a:xfrm>
          <a:prstGeom prst="roundRect">
            <a:avLst>
              <a:gd name="adj" fmla="val 3509"/>
            </a:avLst>
          </a:prstGeom>
          <a:solidFill>
            <a:srgbClr val="f2f8fc"/>
          </a:solidFill>
          <a:ln w="0">
            <a:noFill/>
          </a:ln>
        </p:spPr>
        <p:style>
          <a:lnRef idx="0"/>
          <a:fillRef idx="0"/>
          <a:effectRef idx="0"/>
          <a:fontRef idx="minor"/>
        </p:style>
        <p:txBody>
          <a:bodyPr lIns="90000" rIns="90000" tIns="45000" bIns="45000" anchor="t">
            <a:noAutofit/>
          </a:bodyPr>
          <a:p>
            <a:pPr>
              <a:lnSpc>
                <a:spcPct val="100000"/>
              </a:lnSpc>
            </a:pPr>
            <a:endParaRPr b="0" lang="fr-FR" sz="1800" spc="-1" strike="noStrike">
              <a:solidFill>
                <a:srgbClr val="000000"/>
              </a:solidFill>
              <a:latin typeface="Arial"/>
            </a:endParaRPr>
          </a:p>
        </p:txBody>
      </p:sp>
      <p:sp>
        <p:nvSpPr>
          <p:cNvPr id="128" name="Shape 2"/>
          <p:cNvSpPr/>
          <p:nvPr/>
        </p:nvSpPr>
        <p:spPr>
          <a:xfrm>
            <a:off x="1440360" y="2194560"/>
            <a:ext cx="822240" cy="822240"/>
          </a:xfrm>
          <a:prstGeom prst="ellipse">
            <a:avLst/>
          </a:prstGeom>
          <a:solidFill>
            <a:srgbClr val="0072ce"/>
          </a:solidFill>
          <a:ln w="0">
            <a:noFill/>
          </a:ln>
        </p:spPr>
        <p:style>
          <a:lnRef idx="0"/>
          <a:fillRef idx="0"/>
          <a:effectRef idx="0"/>
          <a:fontRef idx="minor"/>
        </p:style>
        <p:txBody>
          <a:bodyPr lIns="90000" rIns="90000" tIns="45000" bIns="45000" anchor="t">
            <a:noAutofit/>
          </a:bodyPr>
          <a:p>
            <a:pPr>
              <a:lnSpc>
                <a:spcPct val="100000"/>
              </a:lnSpc>
            </a:pPr>
            <a:endParaRPr b="0" lang="fr-FR" sz="1800" spc="-1" strike="noStrike">
              <a:solidFill>
                <a:srgbClr val="ffffff"/>
              </a:solidFill>
              <a:latin typeface="Arial"/>
            </a:endParaRPr>
          </a:p>
        </p:txBody>
      </p:sp>
      <p:pic>
        <p:nvPicPr>
          <p:cNvPr id="129" name="Image 1" descr="icons/target.png"/>
          <p:cNvPicPr/>
          <p:nvPr/>
        </p:nvPicPr>
        <p:blipFill>
          <a:blip r:embed="rId2"/>
          <a:stretch/>
        </p:blipFill>
        <p:spPr>
          <a:xfrm>
            <a:off x="1547280" y="2301480"/>
            <a:ext cx="608400" cy="608400"/>
          </a:xfrm>
          <a:prstGeom prst="rect">
            <a:avLst/>
          </a:prstGeom>
          <a:ln w="0">
            <a:noFill/>
          </a:ln>
        </p:spPr>
      </p:pic>
      <p:sp>
        <p:nvSpPr>
          <p:cNvPr id="130" name="Text 3"/>
          <p:cNvSpPr/>
          <p:nvPr/>
        </p:nvSpPr>
        <p:spPr>
          <a:xfrm>
            <a:off x="777240" y="3246120"/>
            <a:ext cx="2148120" cy="1462320"/>
          </a:xfrm>
          <a:prstGeom prst="rect">
            <a:avLst/>
          </a:prstGeom>
          <a:noFill/>
          <a:ln w="0">
            <a:noFill/>
          </a:ln>
        </p:spPr>
        <p:style>
          <a:lnRef idx="0"/>
          <a:fillRef idx="0"/>
          <a:effectRef idx="0"/>
          <a:fontRef idx="minor"/>
        </p:style>
        <p:txBody>
          <a:bodyPr lIns="90000" rIns="90000" tIns="45000" bIns="45000" anchor="t">
            <a:noAutofit/>
          </a:bodyPr>
          <a:p>
            <a:pPr algn="ctr" defTabSz="914400">
              <a:lnSpc>
                <a:spcPct val="120000"/>
              </a:lnSpc>
              <a:tabLst>
                <a:tab algn="l" pos="0"/>
              </a:tabLst>
            </a:pPr>
            <a:r>
              <a:rPr b="1" lang="en-US" sz="1500" spc="-1" strike="noStrike">
                <a:solidFill>
                  <a:srgbClr val="00325a"/>
                </a:solidFill>
                <a:latin typeface="Cambria"/>
                <a:ea typeface="Cambria"/>
              </a:rPr>
              <a:t>Une approche orientée métier</a:t>
            </a:r>
            <a:endParaRPr b="0" lang="fr-FR" sz="1500" spc="-1" strike="noStrike">
              <a:solidFill>
                <a:srgbClr val="000000"/>
              </a:solidFill>
              <a:latin typeface="Arial"/>
            </a:endParaRPr>
          </a:p>
        </p:txBody>
      </p:sp>
      <p:sp>
        <p:nvSpPr>
          <p:cNvPr id="131" name="Shape 4"/>
          <p:cNvSpPr/>
          <p:nvPr/>
        </p:nvSpPr>
        <p:spPr>
          <a:xfrm>
            <a:off x="3383280" y="1828800"/>
            <a:ext cx="2605320" cy="3291120"/>
          </a:xfrm>
          <a:prstGeom prst="roundRect">
            <a:avLst>
              <a:gd name="adj" fmla="val 3509"/>
            </a:avLst>
          </a:prstGeom>
          <a:solidFill>
            <a:srgbClr val="f2f8fc"/>
          </a:solidFill>
          <a:ln w="0">
            <a:noFill/>
          </a:ln>
        </p:spPr>
        <p:style>
          <a:lnRef idx="0"/>
          <a:fillRef idx="0"/>
          <a:effectRef idx="0"/>
          <a:fontRef idx="minor"/>
        </p:style>
        <p:txBody>
          <a:bodyPr lIns="90000" rIns="90000" tIns="45000" bIns="45000" anchor="t">
            <a:noAutofit/>
          </a:bodyPr>
          <a:p>
            <a:pPr>
              <a:lnSpc>
                <a:spcPct val="100000"/>
              </a:lnSpc>
            </a:pPr>
            <a:endParaRPr b="0" lang="fr-FR" sz="1800" spc="-1" strike="noStrike">
              <a:solidFill>
                <a:srgbClr val="000000"/>
              </a:solidFill>
              <a:latin typeface="Arial"/>
            </a:endParaRPr>
          </a:p>
        </p:txBody>
      </p:sp>
      <p:sp>
        <p:nvSpPr>
          <p:cNvPr id="132" name="Shape 5"/>
          <p:cNvSpPr/>
          <p:nvPr/>
        </p:nvSpPr>
        <p:spPr>
          <a:xfrm>
            <a:off x="4275000" y="2194560"/>
            <a:ext cx="822240" cy="822240"/>
          </a:xfrm>
          <a:prstGeom prst="ellipse">
            <a:avLst/>
          </a:prstGeom>
          <a:solidFill>
            <a:srgbClr val="0072ce"/>
          </a:solidFill>
          <a:ln w="0">
            <a:noFill/>
          </a:ln>
        </p:spPr>
        <p:style>
          <a:lnRef idx="0"/>
          <a:fillRef idx="0"/>
          <a:effectRef idx="0"/>
          <a:fontRef idx="minor"/>
        </p:style>
        <p:txBody>
          <a:bodyPr lIns="90000" rIns="90000" tIns="45000" bIns="45000" anchor="t">
            <a:noAutofit/>
          </a:bodyPr>
          <a:p>
            <a:pPr>
              <a:lnSpc>
                <a:spcPct val="100000"/>
              </a:lnSpc>
            </a:pPr>
            <a:endParaRPr b="0" lang="fr-FR" sz="1800" spc="-1" strike="noStrike">
              <a:solidFill>
                <a:srgbClr val="ffffff"/>
              </a:solidFill>
              <a:latin typeface="Arial"/>
            </a:endParaRPr>
          </a:p>
        </p:txBody>
      </p:sp>
      <p:pic>
        <p:nvPicPr>
          <p:cNvPr id="133" name="Image 2" descr="icons/handshake.png"/>
          <p:cNvPicPr/>
          <p:nvPr/>
        </p:nvPicPr>
        <p:blipFill>
          <a:blip r:embed="rId3"/>
          <a:stretch/>
        </p:blipFill>
        <p:spPr>
          <a:xfrm>
            <a:off x="4381920" y="2301480"/>
            <a:ext cx="608400" cy="608400"/>
          </a:xfrm>
          <a:prstGeom prst="rect">
            <a:avLst/>
          </a:prstGeom>
          <a:ln w="0">
            <a:noFill/>
          </a:ln>
        </p:spPr>
      </p:pic>
      <p:sp>
        <p:nvSpPr>
          <p:cNvPr id="134" name="Text 6"/>
          <p:cNvSpPr/>
          <p:nvPr/>
        </p:nvSpPr>
        <p:spPr>
          <a:xfrm>
            <a:off x="3611880" y="3246120"/>
            <a:ext cx="2148120" cy="1462320"/>
          </a:xfrm>
          <a:prstGeom prst="rect">
            <a:avLst/>
          </a:prstGeom>
          <a:noFill/>
          <a:ln w="0">
            <a:noFill/>
          </a:ln>
        </p:spPr>
        <p:style>
          <a:lnRef idx="0"/>
          <a:fillRef idx="0"/>
          <a:effectRef idx="0"/>
          <a:fontRef idx="minor"/>
        </p:style>
        <p:txBody>
          <a:bodyPr lIns="90000" rIns="90000" tIns="45000" bIns="45000" anchor="t">
            <a:noAutofit/>
          </a:bodyPr>
          <a:p>
            <a:pPr algn="ctr" defTabSz="914400">
              <a:lnSpc>
                <a:spcPct val="120000"/>
              </a:lnSpc>
              <a:tabLst>
                <a:tab algn="l" pos="0"/>
              </a:tabLst>
            </a:pPr>
            <a:r>
              <a:rPr b="1" lang="en-US" sz="1500" spc="-1" strike="noStrike">
                <a:solidFill>
                  <a:srgbClr val="00325a"/>
                </a:solidFill>
                <a:latin typeface="Cambria"/>
                <a:ea typeface="Cambria"/>
              </a:rPr>
              <a:t>Un accompagnement de proximité</a:t>
            </a:r>
            <a:endParaRPr b="0" lang="fr-FR" sz="1500" spc="-1" strike="noStrike">
              <a:solidFill>
                <a:srgbClr val="000000"/>
              </a:solidFill>
              <a:latin typeface="Arial"/>
            </a:endParaRPr>
          </a:p>
        </p:txBody>
      </p:sp>
      <p:sp>
        <p:nvSpPr>
          <p:cNvPr id="135" name="Shape 7"/>
          <p:cNvSpPr/>
          <p:nvPr/>
        </p:nvSpPr>
        <p:spPr>
          <a:xfrm>
            <a:off x="6217920" y="1828800"/>
            <a:ext cx="2605320" cy="3291120"/>
          </a:xfrm>
          <a:prstGeom prst="roundRect">
            <a:avLst>
              <a:gd name="adj" fmla="val 3509"/>
            </a:avLst>
          </a:prstGeom>
          <a:solidFill>
            <a:srgbClr val="f2f8fc"/>
          </a:solidFill>
          <a:ln w="0">
            <a:noFill/>
          </a:ln>
        </p:spPr>
        <p:style>
          <a:lnRef idx="0"/>
          <a:fillRef idx="0"/>
          <a:effectRef idx="0"/>
          <a:fontRef idx="minor"/>
        </p:style>
        <p:txBody>
          <a:bodyPr lIns="90000" rIns="90000" tIns="45000" bIns="45000" anchor="t">
            <a:noAutofit/>
          </a:bodyPr>
          <a:p>
            <a:pPr>
              <a:lnSpc>
                <a:spcPct val="100000"/>
              </a:lnSpc>
            </a:pPr>
            <a:endParaRPr b="0" lang="fr-FR" sz="1800" spc="-1" strike="noStrike">
              <a:solidFill>
                <a:srgbClr val="000000"/>
              </a:solidFill>
              <a:latin typeface="Arial"/>
            </a:endParaRPr>
          </a:p>
        </p:txBody>
      </p:sp>
      <p:sp>
        <p:nvSpPr>
          <p:cNvPr id="136" name="Shape 8"/>
          <p:cNvSpPr/>
          <p:nvPr/>
        </p:nvSpPr>
        <p:spPr>
          <a:xfrm>
            <a:off x="7109640" y="2194560"/>
            <a:ext cx="822240" cy="822240"/>
          </a:xfrm>
          <a:prstGeom prst="ellipse">
            <a:avLst/>
          </a:prstGeom>
          <a:solidFill>
            <a:srgbClr val="0072ce"/>
          </a:solidFill>
          <a:ln w="0">
            <a:noFill/>
          </a:ln>
        </p:spPr>
        <p:style>
          <a:lnRef idx="0"/>
          <a:fillRef idx="0"/>
          <a:effectRef idx="0"/>
          <a:fontRef idx="minor"/>
        </p:style>
        <p:txBody>
          <a:bodyPr lIns="90000" rIns="90000" tIns="45000" bIns="45000" anchor="t">
            <a:noAutofit/>
          </a:bodyPr>
          <a:p>
            <a:pPr>
              <a:lnSpc>
                <a:spcPct val="100000"/>
              </a:lnSpc>
            </a:pPr>
            <a:endParaRPr b="0" lang="fr-FR" sz="1800" spc="-1" strike="noStrike">
              <a:solidFill>
                <a:srgbClr val="ffffff"/>
              </a:solidFill>
              <a:latin typeface="Arial"/>
            </a:endParaRPr>
          </a:p>
        </p:txBody>
      </p:sp>
      <p:pic>
        <p:nvPicPr>
          <p:cNvPr id="137" name="Image 3" descr="icons/trending.png"/>
          <p:cNvPicPr/>
          <p:nvPr/>
        </p:nvPicPr>
        <p:blipFill>
          <a:blip r:embed="rId4"/>
          <a:stretch/>
        </p:blipFill>
        <p:spPr>
          <a:xfrm>
            <a:off x="7216560" y="2301480"/>
            <a:ext cx="608400" cy="608400"/>
          </a:xfrm>
          <a:prstGeom prst="rect">
            <a:avLst/>
          </a:prstGeom>
          <a:ln w="0">
            <a:noFill/>
          </a:ln>
        </p:spPr>
      </p:pic>
      <p:sp>
        <p:nvSpPr>
          <p:cNvPr id="138" name="Text 9"/>
          <p:cNvSpPr/>
          <p:nvPr/>
        </p:nvSpPr>
        <p:spPr>
          <a:xfrm>
            <a:off x="6446520" y="3246120"/>
            <a:ext cx="2148120" cy="1462320"/>
          </a:xfrm>
          <a:prstGeom prst="rect">
            <a:avLst/>
          </a:prstGeom>
          <a:noFill/>
          <a:ln w="0">
            <a:noFill/>
          </a:ln>
        </p:spPr>
        <p:style>
          <a:lnRef idx="0"/>
          <a:fillRef idx="0"/>
          <a:effectRef idx="0"/>
          <a:fontRef idx="minor"/>
        </p:style>
        <p:txBody>
          <a:bodyPr lIns="90000" rIns="90000" tIns="45000" bIns="45000" anchor="t">
            <a:noAutofit/>
          </a:bodyPr>
          <a:p>
            <a:pPr algn="ctr" defTabSz="914400">
              <a:lnSpc>
                <a:spcPct val="120000"/>
              </a:lnSpc>
              <a:tabLst>
                <a:tab algn="l" pos="0"/>
              </a:tabLst>
            </a:pPr>
            <a:r>
              <a:rPr b="1" lang="en-US" sz="1500" spc="-1" strike="noStrike">
                <a:solidFill>
                  <a:srgbClr val="00325a"/>
                </a:solidFill>
                <a:latin typeface="Cambria"/>
                <a:ea typeface="Cambria"/>
              </a:rPr>
              <a:t>Une démarche orientée résultats</a:t>
            </a:r>
            <a:endParaRPr b="0" lang="fr-FR" sz="1500" spc="-1" strike="noStrike">
              <a:solidFill>
                <a:srgbClr val="000000"/>
              </a:solidFill>
              <a:latin typeface="Arial"/>
            </a:endParaRPr>
          </a:p>
        </p:txBody>
      </p:sp>
      <p:sp>
        <p:nvSpPr>
          <p:cNvPr id="139" name="Shape 10"/>
          <p:cNvSpPr/>
          <p:nvPr/>
        </p:nvSpPr>
        <p:spPr>
          <a:xfrm>
            <a:off x="9052560" y="1828800"/>
            <a:ext cx="2605320" cy="3291120"/>
          </a:xfrm>
          <a:prstGeom prst="roundRect">
            <a:avLst>
              <a:gd name="adj" fmla="val 3509"/>
            </a:avLst>
          </a:prstGeom>
          <a:solidFill>
            <a:srgbClr val="f2f8fc"/>
          </a:solidFill>
          <a:ln w="0">
            <a:noFill/>
          </a:ln>
        </p:spPr>
        <p:style>
          <a:lnRef idx="0"/>
          <a:fillRef idx="0"/>
          <a:effectRef idx="0"/>
          <a:fontRef idx="minor"/>
        </p:style>
        <p:txBody>
          <a:bodyPr lIns="90000" rIns="90000" tIns="45000" bIns="45000" anchor="t">
            <a:noAutofit/>
          </a:bodyPr>
          <a:p>
            <a:pPr>
              <a:lnSpc>
                <a:spcPct val="100000"/>
              </a:lnSpc>
            </a:pPr>
            <a:endParaRPr b="0" lang="fr-FR" sz="1800" spc="-1" strike="noStrike">
              <a:solidFill>
                <a:srgbClr val="000000"/>
              </a:solidFill>
              <a:latin typeface="Arial"/>
            </a:endParaRPr>
          </a:p>
        </p:txBody>
      </p:sp>
      <p:sp>
        <p:nvSpPr>
          <p:cNvPr id="140" name="Shape 11"/>
          <p:cNvSpPr/>
          <p:nvPr/>
        </p:nvSpPr>
        <p:spPr>
          <a:xfrm>
            <a:off x="9944280" y="2194560"/>
            <a:ext cx="822240" cy="822240"/>
          </a:xfrm>
          <a:prstGeom prst="ellipse">
            <a:avLst/>
          </a:prstGeom>
          <a:solidFill>
            <a:srgbClr val="0072ce"/>
          </a:solidFill>
          <a:ln w="0">
            <a:noFill/>
          </a:ln>
        </p:spPr>
        <p:style>
          <a:lnRef idx="0"/>
          <a:fillRef idx="0"/>
          <a:effectRef idx="0"/>
          <a:fontRef idx="minor"/>
        </p:style>
        <p:txBody>
          <a:bodyPr lIns="90000" rIns="90000" tIns="45000" bIns="45000" anchor="t">
            <a:noAutofit/>
          </a:bodyPr>
          <a:p>
            <a:pPr>
              <a:lnSpc>
                <a:spcPct val="100000"/>
              </a:lnSpc>
            </a:pPr>
            <a:endParaRPr b="0" lang="fr-FR" sz="1800" spc="-1" strike="noStrike">
              <a:solidFill>
                <a:srgbClr val="ffffff"/>
              </a:solidFill>
              <a:latin typeface="Arial"/>
            </a:endParaRPr>
          </a:p>
        </p:txBody>
      </p:sp>
      <p:pic>
        <p:nvPicPr>
          <p:cNvPr id="141" name="Image 4" descr="icons/layers.png"/>
          <p:cNvPicPr/>
          <p:nvPr/>
        </p:nvPicPr>
        <p:blipFill>
          <a:blip r:embed="rId5"/>
          <a:stretch/>
        </p:blipFill>
        <p:spPr>
          <a:xfrm>
            <a:off x="10051200" y="2301480"/>
            <a:ext cx="608400" cy="608400"/>
          </a:xfrm>
          <a:prstGeom prst="rect">
            <a:avLst/>
          </a:prstGeom>
          <a:ln w="0">
            <a:noFill/>
          </a:ln>
        </p:spPr>
      </p:pic>
      <p:sp>
        <p:nvSpPr>
          <p:cNvPr id="142" name="Text 12"/>
          <p:cNvSpPr/>
          <p:nvPr/>
        </p:nvSpPr>
        <p:spPr>
          <a:xfrm>
            <a:off x="9281160" y="3246120"/>
            <a:ext cx="2148120" cy="1462320"/>
          </a:xfrm>
          <a:prstGeom prst="rect">
            <a:avLst/>
          </a:prstGeom>
          <a:noFill/>
          <a:ln w="0">
            <a:noFill/>
          </a:ln>
        </p:spPr>
        <p:style>
          <a:lnRef idx="0"/>
          <a:fillRef idx="0"/>
          <a:effectRef idx="0"/>
          <a:fontRef idx="minor"/>
        </p:style>
        <p:txBody>
          <a:bodyPr lIns="90000" rIns="90000" tIns="45000" bIns="45000" anchor="t">
            <a:noAutofit/>
          </a:bodyPr>
          <a:p>
            <a:pPr algn="ctr" defTabSz="914400">
              <a:lnSpc>
                <a:spcPct val="120000"/>
              </a:lnSpc>
              <a:tabLst>
                <a:tab algn="l" pos="0"/>
              </a:tabLst>
            </a:pPr>
            <a:r>
              <a:rPr b="1" lang="en-US" sz="1500" spc="-1" strike="noStrike">
                <a:solidFill>
                  <a:srgbClr val="00325a"/>
                </a:solidFill>
                <a:latin typeface="Cambria"/>
                <a:ea typeface="Cambria"/>
              </a:rPr>
              <a:t>Une expertise multisectorielle</a:t>
            </a:r>
            <a:endParaRPr b="0" lang="fr-FR" sz="1500" spc="-1" strike="noStrike">
              <a:solidFill>
                <a:srgbClr val="000000"/>
              </a:solidFill>
              <a:latin typeface="Arial"/>
            </a:endParaRPr>
          </a:p>
        </p:txBody>
      </p:sp>
      <p:pic>
        <p:nvPicPr>
          <p:cNvPr id="143" name="Image 5" descr="logo.png"/>
          <p:cNvPicPr/>
          <p:nvPr/>
        </p:nvPicPr>
        <p:blipFill>
          <a:blip r:embed="rId6"/>
          <a:stretch/>
        </p:blipFill>
        <p:spPr>
          <a:xfrm>
            <a:off x="10863000" y="255960"/>
            <a:ext cx="867960" cy="180000"/>
          </a:xfrm>
          <a:prstGeom prst="rect">
            <a:avLst/>
          </a:prstGeom>
          <a:ln w="0">
            <a:noFill/>
          </a:ln>
        </p:spPr>
      </p:pic>
      <p:sp>
        <p:nvSpPr>
          <p:cNvPr id="144" name="Text 13"/>
          <p:cNvSpPr/>
          <p:nvPr/>
        </p:nvSpPr>
        <p:spPr>
          <a:xfrm>
            <a:off x="11274480" y="6473880"/>
            <a:ext cx="456480" cy="273600"/>
          </a:xfrm>
          <a:prstGeom prst="rect">
            <a:avLst/>
          </a:prstGeom>
          <a:noFill/>
          <a:ln w="0">
            <a:noFill/>
          </a:ln>
        </p:spPr>
        <p:style>
          <a:lnRef idx="0"/>
          <a:fillRef idx="0"/>
          <a:effectRef idx="0"/>
          <a:fontRef idx="minor"/>
        </p:style>
        <p:txBody>
          <a:bodyPr lIns="90000" rIns="90000" tIns="45000" bIns="45000" anchor="ctr">
            <a:noAutofit/>
          </a:bodyPr>
          <a:p>
            <a:pPr algn="r" defTabSz="914400">
              <a:lnSpc>
                <a:spcPct val="100000"/>
              </a:lnSpc>
              <a:tabLst>
                <a:tab algn="l" pos="0"/>
              </a:tabLst>
            </a:pPr>
            <a:r>
              <a:rPr b="0" lang="en-US" sz="950" spc="-1" strike="noStrike">
                <a:solidFill>
                  <a:srgbClr val="5e7a90"/>
                </a:solidFill>
                <a:latin typeface="Calibri"/>
                <a:ea typeface="Calibri"/>
              </a:rPr>
              <a:t>7</a:t>
            </a:r>
            <a:endParaRPr b="0" lang="fr-FR" sz="95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pic>
        <p:nvPicPr>
          <p:cNvPr id="145" name="Image 0" descr="logo_finances.png"/>
          <p:cNvPicPr/>
          <p:nvPr/>
        </p:nvPicPr>
        <p:blipFill>
          <a:blip r:embed="rId1"/>
          <a:stretch/>
        </p:blipFill>
        <p:spPr>
          <a:xfrm>
            <a:off x="457200" y="182880"/>
            <a:ext cx="1370880" cy="313200"/>
          </a:xfrm>
          <a:prstGeom prst="rect">
            <a:avLst/>
          </a:prstGeom>
          <a:ln w="0">
            <a:noFill/>
          </a:ln>
        </p:spPr>
      </p:pic>
      <p:sp>
        <p:nvSpPr>
          <p:cNvPr id="146" name="Text 0"/>
          <p:cNvSpPr/>
          <p:nvPr/>
        </p:nvSpPr>
        <p:spPr>
          <a:xfrm>
            <a:off x="548640" y="567000"/>
            <a:ext cx="10057680" cy="639360"/>
          </a:xfrm>
          <a:prstGeom prst="rect">
            <a:avLst/>
          </a:prstGeom>
          <a:noFill/>
          <a:ln w="0">
            <a:noFill/>
          </a:ln>
        </p:spPr>
        <p:style>
          <a:lnRef idx="0"/>
          <a:fillRef idx="0"/>
          <a:effectRef idx="0"/>
          <a:fontRef idx="minor"/>
        </p:style>
        <p:txBody>
          <a:bodyPr lIns="90000" rIns="90000" tIns="45000" bIns="45000" anchor="ctr">
            <a:noAutofit/>
          </a:bodyPr>
          <a:p>
            <a:pPr defTabSz="914400">
              <a:lnSpc>
                <a:spcPct val="100000"/>
              </a:lnSpc>
              <a:tabLst>
                <a:tab algn="l" pos="0"/>
              </a:tabLst>
            </a:pPr>
            <a:r>
              <a:rPr b="1" lang="en-US" sz="3200" spc="-1" strike="noStrike">
                <a:solidFill>
                  <a:srgbClr val="00325a"/>
                </a:solidFill>
                <a:latin typeface="Cambria"/>
                <a:ea typeface="Cambria"/>
              </a:rPr>
              <a:t>Nos coordonnées</a:t>
            </a:r>
            <a:endParaRPr b="0" lang="fr-FR" sz="3200" spc="-1" strike="noStrike">
              <a:solidFill>
                <a:srgbClr val="000000"/>
              </a:solidFill>
              <a:latin typeface="Arial"/>
            </a:endParaRPr>
          </a:p>
        </p:txBody>
      </p:sp>
      <p:sp>
        <p:nvSpPr>
          <p:cNvPr id="147" name="Shape 1"/>
          <p:cNvSpPr/>
          <p:nvPr/>
        </p:nvSpPr>
        <p:spPr>
          <a:xfrm>
            <a:off x="548640" y="1463040"/>
            <a:ext cx="11063520" cy="1233720"/>
          </a:xfrm>
          <a:prstGeom prst="roundRect">
            <a:avLst>
              <a:gd name="adj" fmla="val 7407"/>
            </a:avLst>
          </a:prstGeom>
          <a:solidFill>
            <a:srgbClr val="f2f8fc"/>
          </a:solidFill>
          <a:ln w="0">
            <a:noFill/>
          </a:ln>
        </p:spPr>
        <p:style>
          <a:lnRef idx="0"/>
          <a:fillRef idx="0"/>
          <a:effectRef idx="0"/>
          <a:fontRef idx="minor"/>
        </p:style>
        <p:txBody>
          <a:bodyPr lIns="90000" rIns="90000" tIns="45000" bIns="45000" anchor="t">
            <a:noAutofit/>
          </a:bodyPr>
          <a:p>
            <a:pPr>
              <a:lnSpc>
                <a:spcPct val="100000"/>
              </a:lnSpc>
            </a:pPr>
            <a:endParaRPr b="0" lang="fr-FR" sz="1800" spc="-1" strike="noStrike">
              <a:solidFill>
                <a:srgbClr val="000000"/>
              </a:solidFill>
              <a:latin typeface="Arial"/>
            </a:endParaRPr>
          </a:p>
        </p:txBody>
      </p:sp>
      <p:sp>
        <p:nvSpPr>
          <p:cNvPr id="148" name="Shape 2"/>
          <p:cNvSpPr/>
          <p:nvPr/>
        </p:nvSpPr>
        <p:spPr>
          <a:xfrm>
            <a:off x="868680" y="1714680"/>
            <a:ext cx="730800" cy="730800"/>
          </a:xfrm>
          <a:prstGeom prst="ellipse">
            <a:avLst/>
          </a:prstGeom>
          <a:solidFill>
            <a:srgbClr val="0072ce"/>
          </a:solidFill>
          <a:ln w="0">
            <a:noFill/>
          </a:ln>
        </p:spPr>
        <p:style>
          <a:lnRef idx="0"/>
          <a:fillRef idx="0"/>
          <a:effectRef idx="0"/>
          <a:fontRef idx="minor"/>
        </p:style>
        <p:txBody>
          <a:bodyPr lIns="90000" rIns="90000" tIns="45000" bIns="45000" anchor="t">
            <a:noAutofit/>
          </a:bodyPr>
          <a:p>
            <a:pPr>
              <a:lnSpc>
                <a:spcPct val="100000"/>
              </a:lnSpc>
            </a:pPr>
            <a:endParaRPr b="0" lang="fr-FR" sz="1800" spc="-1" strike="noStrike">
              <a:solidFill>
                <a:srgbClr val="ffffff"/>
              </a:solidFill>
              <a:latin typeface="Arial"/>
            </a:endParaRPr>
          </a:p>
        </p:txBody>
      </p:sp>
      <p:pic>
        <p:nvPicPr>
          <p:cNvPr id="149" name="Image 1" descr="icons/globe.png"/>
          <p:cNvPicPr/>
          <p:nvPr/>
        </p:nvPicPr>
        <p:blipFill>
          <a:blip r:embed="rId2"/>
          <a:stretch/>
        </p:blipFill>
        <p:spPr>
          <a:xfrm>
            <a:off x="963720" y="1809720"/>
            <a:ext cx="540720" cy="540720"/>
          </a:xfrm>
          <a:prstGeom prst="rect">
            <a:avLst/>
          </a:prstGeom>
          <a:ln w="0">
            <a:noFill/>
          </a:ln>
        </p:spPr>
      </p:pic>
      <p:sp>
        <p:nvSpPr>
          <p:cNvPr id="150" name="Text 3"/>
          <p:cNvSpPr/>
          <p:nvPr/>
        </p:nvSpPr>
        <p:spPr>
          <a:xfrm>
            <a:off x="1920240" y="1664280"/>
            <a:ext cx="9234720" cy="365040"/>
          </a:xfrm>
          <a:prstGeom prst="rect">
            <a:avLst/>
          </a:prstGeom>
          <a:noFill/>
          <a:ln w="0">
            <a:noFill/>
          </a:ln>
        </p:spPr>
        <p:style>
          <a:lnRef idx="0"/>
          <a:fillRef idx="0"/>
          <a:effectRef idx="0"/>
          <a:fontRef idx="minor"/>
        </p:style>
        <p:txBody>
          <a:bodyPr lIns="90000" rIns="90000" tIns="45000" bIns="45000" anchor="ctr">
            <a:noAutofit/>
          </a:bodyPr>
          <a:p>
            <a:pPr defTabSz="914400">
              <a:lnSpc>
                <a:spcPct val="100000"/>
              </a:lnSpc>
              <a:tabLst>
                <a:tab algn="l" pos="0"/>
              </a:tabLst>
            </a:pPr>
            <a:r>
              <a:rPr b="1" lang="en-US" sz="1450" spc="-1" strike="noStrike">
                <a:solidFill>
                  <a:srgbClr val="5e7a90"/>
                </a:solidFill>
                <a:latin typeface="Cambria"/>
                <a:ea typeface="Cambria"/>
              </a:rPr>
              <a:t>Site web</a:t>
            </a:r>
            <a:endParaRPr b="0" lang="fr-FR" sz="1450" spc="-1" strike="noStrike">
              <a:solidFill>
                <a:srgbClr val="000000"/>
              </a:solidFill>
              <a:latin typeface="Arial"/>
            </a:endParaRPr>
          </a:p>
        </p:txBody>
      </p:sp>
      <p:sp>
        <p:nvSpPr>
          <p:cNvPr id="151" name="Text 4"/>
          <p:cNvSpPr/>
          <p:nvPr/>
        </p:nvSpPr>
        <p:spPr>
          <a:xfrm>
            <a:off x="1920240" y="2030040"/>
            <a:ext cx="9234720" cy="502200"/>
          </a:xfrm>
          <a:prstGeom prst="rect">
            <a:avLst/>
          </a:prstGeom>
          <a:noFill/>
          <a:ln w="0">
            <a:noFill/>
          </a:ln>
        </p:spPr>
        <p:style>
          <a:lnRef idx="0"/>
          <a:fillRef idx="0"/>
          <a:effectRef idx="0"/>
          <a:fontRef idx="minor"/>
        </p:style>
        <p:txBody>
          <a:bodyPr lIns="90000" rIns="90000" tIns="45000" bIns="45000" anchor="ctr">
            <a:noAutofit/>
          </a:bodyPr>
          <a:p>
            <a:pPr defTabSz="914400">
              <a:lnSpc>
                <a:spcPct val="100000"/>
              </a:lnSpc>
              <a:tabLst>
                <a:tab algn="l" pos="0"/>
              </a:tabLst>
            </a:pPr>
            <a:r>
              <a:rPr b="1" lang="en-US" sz="1650" spc="-1" strike="noStrike">
                <a:solidFill>
                  <a:srgbClr val="00325a"/>
                </a:solidFill>
                <a:latin typeface="Calibri"/>
                <a:ea typeface="Calibri"/>
              </a:rPr>
              <a:t>https://netbyus.com</a:t>
            </a:r>
            <a:endParaRPr b="0" lang="fr-FR" sz="1650" spc="-1" strike="noStrike">
              <a:solidFill>
                <a:srgbClr val="000000"/>
              </a:solidFill>
              <a:latin typeface="Arial"/>
            </a:endParaRPr>
          </a:p>
        </p:txBody>
      </p:sp>
      <p:sp>
        <p:nvSpPr>
          <p:cNvPr id="152" name="Shape 5"/>
          <p:cNvSpPr/>
          <p:nvPr/>
        </p:nvSpPr>
        <p:spPr>
          <a:xfrm>
            <a:off x="548640" y="3017520"/>
            <a:ext cx="11063520" cy="1233720"/>
          </a:xfrm>
          <a:prstGeom prst="roundRect">
            <a:avLst>
              <a:gd name="adj" fmla="val 7407"/>
            </a:avLst>
          </a:prstGeom>
          <a:solidFill>
            <a:srgbClr val="f2f8fc"/>
          </a:solidFill>
          <a:ln w="0">
            <a:noFill/>
          </a:ln>
        </p:spPr>
        <p:style>
          <a:lnRef idx="0"/>
          <a:fillRef idx="0"/>
          <a:effectRef idx="0"/>
          <a:fontRef idx="minor"/>
        </p:style>
        <p:txBody>
          <a:bodyPr lIns="90000" rIns="90000" tIns="45000" bIns="45000" anchor="t">
            <a:noAutofit/>
          </a:bodyPr>
          <a:p>
            <a:pPr>
              <a:lnSpc>
                <a:spcPct val="100000"/>
              </a:lnSpc>
            </a:pPr>
            <a:endParaRPr b="0" lang="fr-FR" sz="1800" spc="-1" strike="noStrike">
              <a:solidFill>
                <a:srgbClr val="000000"/>
              </a:solidFill>
              <a:latin typeface="Arial"/>
            </a:endParaRPr>
          </a:p>
        </p:txBody>
      </p:sp>
      <p:sp>
        <p:nvSpPr>
          <p:cNvPr id="153" name="Shape 6"/>
          <p:cNvSpPr/>
          <p:nvPr/>
        </p:nvSpPr>
        <p:spPr>
          <a:xfrm>
            <a:off x="868680" y="3269160"/>
            <a:ext cx="730800" cy="730800"/>
          </a:xfrm>
          <a:prstGeom prst="ellipse">
            <a:avLst/>
          </a:prstGeom>
          <a:solidFill>
            <a:srgbClr val="0072ce"/>
          </a:solidFill>
          <a:ln w="0">
            <a:noFill/>
          </a:ln>
        </p:spPr>
        <p:style>
          <a:lnRef idx="0"/>
          <a:fillRef idx="0"/>
          <a:effectRef idx="0"/>
          <a:fontRef idx="minor"/>
        </p:style>
        <p:txBody>
          <a:bodyPr lIns="90000" rIns="90000" tIns="45000" bIns="45000" anchor="t">
            <a:noAutofit/>
          </a:bodyPr>
          <a:p>
            <a:pPr>
              <a:lnSpc>
                <a:spcPct val="100000"/>
              </a:lnSpc>
            </a:pPr>
            <a:endParaRPr b="0" lang="fr-FR" sz="1800" spc="-1" strike="noStrike">
              <a:solidFill>
                <a:srgbClr val="ffffff"/>
              </a:solidFill>
              <a:latin typeface="Arial"/>
            </a:endParaRPr>
          </a:p>
        </p:txBody>
      </p:sp>
      <p:pic>
        <p:nvPicPr>
          <p:cNvPr id="154" name="Image 2" descr="icons/mail.png"/>
          <p:cNvPicPr/>
          <p:nvPr/>
        </p:nvPicPr>
        <p:blipFill>
          <a:blip r:embed="rId3"/>
          <a:stretch/>
        </p:blipFill>
        <p:spPr>
          <a:xfrm>
            <a:off x="963720" y="3364200"/>
            <a:ext cx="540720" cy="540720"/>
          </a:xfrm>
          <a:prstGeom prst="rect">
            <a:avLst/>
          </a:prstGeom>
          <a:ln w="0">
            <a:noFill/>
          </a:ln>
        </p:spPr>
      </p:pic>
      <p:sp>
        <p:nvSpPr>
          <p:cNvPr id="155" name="Text 7"/>
          <p:cNvSpPr/>
          <p:nvPr/>
        </p:nvSpPr>
        <p:spPr>
          <a:xfrm>
            <a:off x="1920240" y="3218760"/>
            <a:ext cx="9234720" cy="365040"/>
          </a:xfrm>
          <a:prstGeom prst="rect">
            <a:avLst/>
          </a:prstGeom>
          <a:noFill/>
          <a:ln w="0">
            <a:noFill/>
          </a:ln>
        </p:spPr>
        <p:style>
          <a:lnRef idx="0"/>
          <a:fillRef idx="0"/>
          <a:effectRef idx="0"/>
          <a:fontRef idx="minor"/>
        </p:style>
        <p:txBody>
          <a:bodyPr lIns="90000" rIns="90000" tIns="45000" bIns="45000" anchor="ctr">
            <a:noAutofit/>
          </a:bodyPr>
          <a:p>
            <a:pPr defTabSz="914400">
              <a:lnSpc>
                <a:spcPct val="100000"/>
              </a:lnSpc>
              <a:tabLst>
                <a:tab algn="l" pos="0"/>
              </a:tabLst>
            </a:pPr>
            <a:r>
              <a:rPr b="1" lang="en-US" sz="1450" spc="-1" strike="noStrike">
                <a:solidFill>
                  <a:srgbClr val="5e7a90"/>
                </a:solidFill>
                <a:latin typeface="Cambria"/>
                <a:ea typeface="Cambria"/>
              </a:rPr>
              <a:t>Email</a:t>
            </a:r>
            <a:endParaRPr b="0" lang="fr-FR" sz="1450" spc="-1" strike="noStrike">
              <a:solidFill>
                <a:srgbClr val="000000"/>
              </a:solidFill>
              <a:latin typeface="Arial"/>
            </a:endParaRPr>
          </a:p>
        </p:txBody>
      </p:sp>
      <p:sp>
        <p:nvSpPr>
          <p:cNvPr id="156" name="Text 8"/>
          <p:cNvSpPr/>
          <p:nvPr/>
        </p:nvSpPr>
        <p:spPr>
          <a:xfrm>
            <a:off x="1920240" y="3584520"/>
            <a:ext cx="9234720" cy="502200"/>
          </a:xfrm>
          <a:prstGeom prst="rect">
            <a:avLst/>
          </a:prstGeom>
          <a:noFill/>
          <a:ln w="0">
            <a:noFill/>
          </a:ln>
        </p:spPr>
        <p:style>
          <a:lnRef idx="0"/>
          <a:fillRef idx="0"/>
          <a:effectRef idx="0"/>
          <a:fontRef idx="minor"/>
        </p:style>
        <p:txBody>
          <a:bodyPr lIns="90000" rIns="90000" tIns="45000" bIns="45000" anchor="ctr">
            <a:noAutofit/>
          </a:bodyPr>
          <a:p>
            <a:pPr defTabSz="914400">
              <a:lnSpc>
                <a:spcPct val="100000"/>
              </a:lnSpc>
              <a:tabLst>
                <a:tab algn="l" pos="0"/>
              </a:tabLst>
            </a:pPr>
            <a:r>
              <a:rPr b="1" lang="en-US" sz="1650" spc="-1" strike="noStrike">
                <a:solidFill>
                  <a:srgbClr val="00325a"/>
                </a:solidFill>
                <a:latin typeface="Calibri"/>
                <a:ea typeface="Calibri"/>
              </a:rPr>
              <a:t>contact@netbyus.com</a:t>
            </a:r>
            <a:endParaRPr b="0" lang="fr-FR" sz="1650" spc="-1" strike="noStrike">
              <a:solidFill>
                <a:srgbClr val="000000"/>
              </a:solidFill>
              <a:latin typeface="Arial"/>
            </a:endParaRPr>
          </a:p>
        </p:txBody>
      </p:sp>
      <p:sp>
        <p:nvSpPr>
          <p:cNvPr id="157" name="Shape 9"/>
          <p:cNvSpPr/>
          <p:nvPr/>
        </p:nvSpPr>
        <p:spPr>
          <a:xfrm>
            <a:off x="548640" y="4572000"/>
            <a:ext cx="11063520" cy="1233720"/>
          </a:xfrm>
          <a:prstGeom prst="roundRect">
            <a:avLst>
              <a:gd name="adj" fmla="val 7407"/>
            </a:avLst>
          </a:prstGeom>
          <a:solidFill>
            <a:srgbClr val="f2f8fc"/>
          </a:solidFill>
          <a:ln w="0">
            <a:noFill/>
          </a:ln>
        </p:spPr>
        <p:style>
          <a:lnRef idx="0"/>
          <a:fillRef idx="0"/>
          <a:effectRef idx="0"/>
          <a:fontRef idx="minor"/>
        </p:style>
        <p:txBody>
          <a:bodyPr lIns="90000" rIns="90000" tIns="45000" bIns="45000" anchor="t">
            <a:noAutofit/>
          </a:bodyPr>
          <a:p>
            <a:pPr>
              <a:lnSpc>
                <a:spcPct val="100000"/>
              </a:lnSpc>
            </a:pPr>
            <a:endParaRPr b="0" lang="fr-FR" sz="1800" spc="-1" strike="noStrike">
              <a:solidFill>
                <a:srgbClr val="000000"/>
              </a:solidFill>
              <a:latin typeface="Arial"/>
            </a:endParaRPr>
          </a:p>
        </p:txBody>
      </p:sp>
      <p:sp>
        <p:nvSpPr>
          <p:cNvPr id="158" name="Shape 10"/>
          <p:cNvSpPr/>
          <p:nvPr/>
        </p:nvSpPr>
        <p:spPr>
          <a:xfrm>
            <a:off x="868680" y="4823640"/>
            <a:ext cx="730800" cy="730800"/>
          </a:xfrm>
          <a:prstGeom prst="ellipse">
            <a:avLst/>
          </a:prstGeom>
          <a:solidFill>
            <a:srgbClr val="0072ce"/>
          </a:solidFill>
          <a:ln w="0">
            <a:noFill/>
          </a:ln>
        </p:spPr>
        <p:style>
          <a:lnRef idx="0"/>
          <a:fillRef idx="0"/>
          <a:effectRef idx="0"/>
          <a:fontRef idx="minor"/>
        </p:style>
        <p:txBody>
          <a:bodyPr lIns="90000" rIns="90000" tIns="45000" bIns="45000" anchor="t">
            <a:noAutofit/>
          </a:bodyPr>
          <a:p>
            <a:pPr>
              <a:lnSpc>
                <a:spcPct val="100000"/>
              </a:lnSpc>
            </a:pPr>
            <a:endParaRPr b="0" lang="fr-FR" sz="1800" spc="-1" strike="noStrike">
              <a:solidFill>
                <a:srgbClr val="ffffff"/>
              </a:solidFill>
              <a:latin typeface="Arial"/>
            </a:endParaRPr>
          </a:p>
        </p:txBody>
      </p:sp>
      <p:pic>
        <p:nvPicPr>
          <p:cNvPr id="159" name="Image 3" descr="icons/phone.png"/>
          <p:cNvPicPr/>
          <p:nvPr/>
        </p:nvPicPr>
        <p:blipFill>
          <a:blip r:embed="rId4"/>
          <a:stretch/>
        </p:blipFill>
        <p:spPr>
          <a:xfrm>
            <a:off x="963720" y="4918680"/>
            <a:ext cx="540720" cy="540720"/>
          </a:xfrm>
          <a:prstGeom prst="rect">
            <a:avLst/>
          </a:prstGeom>
          <a:ln w="0">
            <a:noFill/>
          </a:ln>
        </p:spPr>
      </p:pic>
      <p:sp>
        <p:nvSpPr>
          <p:cNvPr id="160" name="Text 11"/>
          <p:cNvSpPr/>
          <p:nvPr/>
        </p:nvSpPr>
        <p:spPr>
          <a:xfrm>
            <a:off x="1920240" y="4773240"/>
            <a:ext cx="9234720" cy="365040"/>
          </a:xfrm>
          <a:prstGeom prst="rect">
            <a:avLst/>
          </a:prstGeom>
          <a:noFill/>
          <a:ln w="0">
            <a:noFill/>
          </a:ln>
        </p:spPr>
        <p:style>
          <a:lnRef idx="0"/>
          <a:fillRef idx="0"/>
          <a:effectRef idx="0"/>
          <a:fontRef idx="minor"/>
        </p:style>
        <p:txBody>
          <a:bodyPr lIns="90000" rIns="90000" tIns="45000" bIns="45000" anchor="ctr">
            <a:noAutofit/>
          </a:bodyPr>
          <a:p>
            <a:pPr defTabSz="914400">
              <a:lnSpc>
                <a:spcPct val="100000"/>
              </a:lnSpc>
              <a:tabLst>
                <a:tab algn="l" pos="0"/>
              </a:tabLst>
            </a:pPr>
            <a:r>
              <a:rPr b="1" lang="en-US" sz="1450" spc="-1" strike="noStrike">
                <a:solidFill>
                  <a:srgbClr val="5e7a90"/>
                </a:solidFill>
                <a:latin typeface="Cambria"/>
                <a:ea typeface="Cambria"/>
              </a:rPr>
              <a:t>Téléphone</a:t>
            </a:r>
            <a:endParaRPr b="0" lang="fr-FR" sz="1450" spc="-1" strike="noStrike">
              <a:solidFill>
                <a:srgbClr val="000000"/>
              </a:solidFill>
              <a:latin typeface="Arial"/>
            </a:endParaRPr>
          </a:p>
        </p:txBody>
      </p:sp>
      <p:sp>
        <p:nvSpPr>
          <p:cNvPr id="161" name="Text 12"/>
          <p:cNvSpPr/>
          <p:nvPr/>
        </p:nvSpPr>
        <p:spPr>
          <a:xfrm>
            <a:off x="1920240" y="5139000"/>
            <a:ext cx="9234720" cy="502200"/>
          </a:xfrm>
          <a:prstGeom prst="rect">
            <a:avLst/>
          </a:prstGeom>
          <a:noFill/>
          <a:ln w="0">
            <a:noFill/>
          </a:ln>
        </p:spPr>
        <p:style>
          <a:lnRef idx="0"/>
          <a:fillRef idx="0"/>
          <a:effectRef idx="0"/>
          <a:fontRef idx="minor"/>
        </p:style>
        <p:txBody>
          <a:bodyPr lIns="90000" rIns="90000" tIns="45000" bIns="45000" anchor="ctr">
            <a:noAutofit/>
          </a:bodyPr>
          <a:p>
            <a:pPr defTabSz="914400">
              <a:lnSpc>
                <a:spcPct val="100000"/>
              </a:lnSpc>
              <a:tabLst>
                <a:tab algn="l" pos="0"/>
              </a:tabLst>
            </a:pPr>
            <a:r>
              <a:rPr b="1" lang="en-US" sz="1650" spc="-1" strike="noStrike">
                <a:solidFill>
                  <a:srgbClr val="00325a"/>
                </a:solidFill>
                <a:latin typeface="Calibri"/>
                <a:ea typeface="Calibri"/>
              </a:rPr>
              <a:t>+229 01 55 01 83 63  •  +228 98 85 25 25</a:t>
            </a:r>
            <a:endParaRPr b="0" lang="fr-FR" sz="1650" spc="-1" strike="noStrike">
              <a:solidFill>
                <a:srgbClr val="000000"/>
              </a:solidFill>
              <a:latin typeface="Arial"/>
            </a:endParaRPr>
          </a:p>
        </p:txBody>
      </p:sp>
      <p:pic>
        <p:nvPicPr>
          <p:cNvPr id="162" name="Image 4" descr="logo.png"/>
          <p:cNvPicPr/>
          <p:nvPr/>
        </p:nvPicPr>
        <p:blipFill>
          <a:blip r:embed="rId5"/>
          <a:stretch/>
        </p:blipFill>
        <p:spPr>
          <a:xfrm>
            <a:off x="10863000" y="255960"/>
            <a:ext cx="867960" cy="180000"/>
          </a:xfrm>
          <a:prstGeom prst="rect">
            <a:avLst/>
          </a:prstGeom>
          <a:ln w="0">
            <a:noFill/>
          </a:ln>
        </p:spPr>
      </p:pic>
      <p:sp>
        <p:nvSpPr>
          <p:cNvPr id="163" name="Text 13"/>
          <p:cNvSpPr/>
          <p:nvPr/>
        </p:nvSpPr>
        <p:spPr>
          <a:xfrm>
            <a:off x="11274480" y="6473880"/>
            <a:ext cx="456480" cy="273600"/>
          </a:xfrm>
          <a:prstGeom prst="rect">
            <a:avLst/>
          </a:prstGeom>
          <a:noFill/>
          <a:ln w="0">
            <a:noFill/>
          </a:ln>
        </p:spPr>
        <p:style>
          <a:lnRef idx="0"/>
          <a:fillRef idx="0"/>
          <a:effectRef idx="0"/>
          <a:fontRef idx="minor"/>
        </p:style>
        <p:txBody>
          <a:bodyPr lIns="90000" rIns="90000" tIns="45000" bIns="45000" anchor="ctr">
            <a:noAutofit/>
          </a:bodyPr>
          <a:p>
            <a:pPr algn="r" defTabSz="914400">
              <a:lnSpc>
                <a:spcPct val="100000"/>
              </a:lnSpc>
              <a:tabLst>
                <a:tab algn="l" pos="0"/>
              </a:tabLst>
            </a:pPr>
            <a:r>
              <a:rPr b="0" lang="en-US" sz="950" spc="-1" strike="noStrike">
                <a:solidFill>
                  <a:srgbClr val="5e7a90"/>
                </a:solidFill>
                <a:latin typeface="Calibri"/>
                <a:ea typeface="Calibri"/>
              </a:rPr>
              <a:t>8</a:t>
            </a:r>
            <a:endParaRPr b="0" lang="fr-FR" sz="95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pic>
        <p:nvPicPr>
          <p:cNvPr id="164" name="Image 0" descr="logo_finances.png"/>
          <p:cNvPicPr/>
          <p:nvPr/>
        </p:nvPicPr>
        <p:blipFill>
          <a:blip r:embed="rId1"/>
          <a:stretch/>
        </p:blipFill>
        <p:spPr>
          <a:xfrm>
            <a:off x="457200" y="182880"/>
            <a:ext cx="1370880" cy="313200"/>
          </a:xfrm>
          <a:prstGeom prst="rect">
            <a:avLst/>
          </a:prstGeom>
          <a:ln w="0">
            <a:noFill/>
          </a:ln>
        </p:spPr>
      </p:pic>
      <p:sp>
        <p:nvSpPr>
          <p:cNvPr id="165" name="Shape 0"/>
          <p:cNvSpPr/>
          <p:nvPr/>
        </p:nvSpPr>
        <p:spPr>
          <a:xfrm>
            <a:off x="8778240" y="-2103120"/>
            <a:ext cx="5942880" cy="5942880"/>
          </a:xfrm>
          <a:prstGeom prst="ellipse">
            <a:avLst/>
          </a:prstGeom>
          <a:solidFill>
            <a:srgbClr val="0072ce">
              <a:alpha val="8000"/>
            </a:srgbClr>
          </a:solidFill>
          <a:ln w="0">
            <a:noFill/>
          </a:ln>
        </p:spPr>
        <p:style>
          <a:lnRef idx="0"/>
          <a:fillRef idx="0"/>
          <a:effectRef idx="0"/>
          <a:fontRef idx="minor"/>
        </p:style>
        <p:txBody>
          <a:bodyPr lIns="90000" rIns="90000" tIns="45000" bIns="45000" anchor="t">
            <a:noAutofit/>
          </a:bodyPr>
          <a:p>
            <a:pPr>
              <a:lnSpc>
                <a:spcPct val="100000"/>
              </a:lnSpc>
            </a:pPr>
            <a:endParaRPr b="0" lang="fr-FR" sz="1800" spc="-1" strike="noStrike">
              <a:solidFill>
                <a:srgbClr val="ffffff"/>
              </a:solidFill>
              <a:latin typeface="Arial"/>
            </a:endParaRPr>
          </a:p>
        </p:txBody>
      </p:sp>
      <p:sp>
        <p:nvSpPr>
          <p:cNvPr id="166" name="Shape 1"/>
          <p:cNvSpPr/>
          <p:nvPr/>
        </p:nvSpPr>
        <p:spPr>
          <a:xfrm>
            <a:off x="-1828800" y="4206240"/>
            <a:ext cx="4388400" cy="4388400"/>
          </a:xfrm>
          <a:prstGeom prst="ellipse">
            <a:avLst/>
          </a:prstGeom>
          <a:solidFill>
            <a:srgbClr val="0072ce">
              <a:alpha val="6000"/>
            </a:srgbClr>
          </a:solidFill>
          <a:ln w="0">
            <a:noFill/>
          </a:ln>
        </p:spPr>
        <p:style>
          <a:lnRef idx="0"/>
          <a:fillRef idx="0"/>
          <a:effectRef idx="0"/>
          <a:fontRef idx="minor"/>
        </p:style>
        <p:txBody>
          <a:bodyPr lIns="90000" rIns="90000" tIns="45000" bIns="45000" anchor="t">
            <a:noAutofit/>
          </a:bodyPr>
          <a:p>
            <a:pPr>
              <a:lnSpc>
                <a:spcPct val="100000"/>
              </a:lnSpc>
            </a:pPr>
            <a:endParaRPr b="0" lang="fr-FR" sz="1800" spc="-1" strike="noStrike">
              <a:solidFill>
                <a:srgbClr val="ffffff"/>
              </a:solidFill>
              <a:latin typeface="Arial"/>
            </a:endParaRPr>
          </a:p>
        </p:txBody>
      </p:sp>
      <p:pic>
        <p:nvPicPr>
          <p:cNvPr id="167" name="Image 1" descr="logo.png"/>
          <p:cNvPicPr/>
          <p:nvPr/>
        </p:nvPicPr>
        <p:blipFill>
          <a:blip r:embed="rId2"/>
          <a:stretch/>
        </p:blipFill>
        <p:spPr>
          <a:xfrm>
            <a:off x="4631400" y="2468880"/>
            <a:ext cx="2925360" cy="608040"/>
          </a:xfrm>
          <a:prstGeom prst="rect">
            <a:avLst/>
          </a:prstGeom>
          <a:ln w="0">
            <a:noFill/>
          </a:ln>
        </p:spPr>
      </p:pic>
      <p:sp>
        <p:nvSpPr>
          <p:cNvPr id="168" name="Text 2"/>
          <p:cNvSpPr/>
          <p:nvPr/>
        </p:nvSpPr>
        <p:spPr>
          <a:xfrm>
            <a:off x="914400" y="4023360"/>
            <a:ext cx="10332000" cy="730800"/>
          </a:xfrm>
          <a:prstGeom prst="rect">
            <a:avLst/>
          </a:prstGeom>
          <a:noFill/>
          <a:ln w="0">
            <a:noFill/>
          </a:ln>
        </p:spPr>
        <p:style>
          <a:lnRef idx="0"/>
          <a:fillRef idx="0"/>
          <a:effectRef idx="0"/>
          <a:fontRef idx="minor"/>
        </p:style>
        <p:txBody>
          <a:bodyPr lIns="90000" rIns="90000" tIns="45000" bIns="45000" anchor="ctr">
            <a:noAutofit/>
          </a:bodyPr>
          <a:p>
            <a:pPr algn="ctr" defTabSz="914400">
              <a:lnSpc>
                <a:spcPct val="100000"/>
              </a:lnSpc>
              <a:tabLst>
                <a:tab algn="l" pos="0"/>
              </a:tabLst>
            </a:pPr>
            <a:r>
              <a:rPr b="1" lang="en-US" sz="3000" spc="94" strike="noStrike">
                <a:solidFill>
                  <a:srgbClr val="00325a"/>
                </a:solidFill>
                <a:latin typeface="Cambria"/>
                <a:ea typeface="Cambria"/>
              </a:rPr>
              <a:t>MERCI DE VOTRE ATTENTION</a:t>
            </a:r>
            <a:endParaRPr b="0" lang="fr-FR" sz="3000" spc="-1" strike="noStrike">
              <a:solidFill>
                <a:srgbClr val="000000"/>
              </a:solidFill>
              <a:latin typeface="Arial"/>
            </a:endParaRPr>
          </a:p>
        </p:txBody>
      </p:sp>
      <p:sp>
        <p:nvSpPr>
          <p:cNvPr id="169" name="Shape 3"/>
          <p:cNvSpPr/>
          <p:nvPr/>
        </p:nvSpPr>
        <p:spPr>
          <a:xfrm>
            <a:off x="5632560" y="4754880"/>
            <a:ext cx="913680" cy="45000"/>
          </a:xfrm>
          <a:prstGeom prst="rect">
            <a:avLst/>
          </a:prstGeom>
          <a:solidFill>
            <a:srgbClr val="0072ce"/>
          </a:solidFill>
          <a:ln w="0">
            <a:noFill/>
          </a:ln>
        </p:spPr>
        <p:style>
          <a:lnRef idx="0"/>
          <a:fillRef idx="0"/>
          <a:effectRef idx="0"/>
          <a:fontRef idx="minor"/>
        </p:style>
        <p:txBody>
          <a:bodyPr lIns="90000" rIns="90000" tIns="720" bIns="720" anchor="t">
            <a:noAutofit/>
          </a:bodyPr>
          <a:p>
            <a:pPr>
              <a:lnSpc>
                <a:spcPct val="100000"/>
              </a:lnSpc>
            </a:pPr>
            <a:endParaRPr b="0" lang="fr-FR" sz="18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pitchFamily="0" charset="1"/>
        <a:ea typeface=""/>
        <a:cs typeface=""/>
      </a:majorFont>
      <a:minorFont>
        <a:latin typeface="Calibri" panose="020F0502020204030204" pitchFamily="0" charset="1"/>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http://schemas.openxmlformats.org/officeDocument/2006/extended-properties" xmlns:vt="http://schemas.openxmlformats.org/officeDocument/2006/docPropsVTypes">
  <Template/>
  <TotalTime>1</TotalTime>
  <Application>LibreOffice/24.2.7.2$Linux_X86_64 LibreOffice_project/420$Build-2</Application>
  <AppVersion>15.0000</AppVersion>
  <Words>0</Words>
  <Paragraphs>0</Paragraphs>
  <Company>PptxGenJS</Company>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2026-07-30T16:12:01Z</dcterms:created>
  <dc:creator>PptxGenJS</dc:creator>
  <dc:description/>
  <dc:language>fr-FR</dc:language>
  <cp:lastModifiedBy/>
  <dcterms:modified xsi:type="dcterms:W3CDTF">2026-07-30T17:15:20Z</dcterms:modified>
  <cp:revision>3</cp:revision>
  <dc:subject>PptxGenJS Presentation</dc:subject>
  <dc:title>PptxGenJS Presentation</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otes">
    <vt:i4>9</vt:i4>
  </property>
  <property fmtid="{D5CDD505-2E9C-101B-9397-08002B2CF9AE}" pid="3" name="PresentationFormat">
    <vt:lpwstr>On-screen Show (16:9)</vt:lpwstr>
  </property>
  <property fmtid="{D5CDD505-2E9C-101B-9397-08002B2CF9AE}" pid="4" name="Slides">
    <vt:i4>9</vt:i4>
  </property>
</Properties>
</file>