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63" r:id="rId3"/>
    <p:sldId id="264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CE"/>
    <a:srgbClr val="2DA333"/>
    <a:srgbClr val="F07817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88249" autoAdjust="0"/>
  </p:normalViewPr>
  <p:slideViewPr>
    <p:cSldViewPr snapToGrid="0">
      <p:cViewPr varScale="1">
        <p:scale>
          <a:sx n="98" d="100"/>
          <a:sy n="98" d="100"/>
        </p:scale>
        <p:origin x="10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9D1799-E463-44B0-B836-7240123257B8}" type="datetimeFigureOut">
              <a:rPr lang="fr-FR" smtClean="0"/>
              <a:t>14/08/2025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0888E-85F3-4482-83C9-1309D50B82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3229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253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14/08/2025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14/08/2025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14/08/2025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14/08/2025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14/08/2025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14/08/2025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14/08/2025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14/08/2025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14/08/2025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14/08/2025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14/08/2025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14/08/2025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951830" y="2364698"/>
            <a:ext cx="10586578" cy="2085975"/>
          </a:xfrm>
        </p:spPr>
        <p:txBody>
          <a:bodyPr>
            <a:normAutofit/>
          </a:bodyPr>
          <a:lstStyle/>
          <a:p>
            <a:r>
              <a:rPr lang="fr-FR" sz="4000" dirty="0">
                <a:latin typeface="Century Gothic" panose="020B0502020202020204" pitchFamily="34" charset="0"/>
              </a:rPr>
              <a:t>RAPPORT DES TACHES DE LA SEMAINE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DU 11/08 AU 15/08 </a:t>
            </a:r>
            <a:r>
              <a:rPr lang="fr-FR" sz="4000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rgbClr val="0072C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72C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solidFill>
                  <a:srgbClr val="F07817"/>
                </a:solidFill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7338256"/>
              </p:ext>
            </p:extLst>
          </p:nvPr>
        </p:nvGraphicFramePr>
        <p:xfrm>
          <a:off x="258580" y="156011"/>
          <a:ext cx="11674839" cy="539403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11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1010">
                  <a:extLst>
                    <a:ext uri="{9D8B030D-6E8A-4147-A177-3AD203B41FA5}">
                      <a16:colId xmlns:a16="http://schemas.microsoft.com/office/drawing/2014/main" val="3633929118"/>
                    </a:ext>
                  </a:extLst>
                </a:gridCol>
                <a:gridCol w="7448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7502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1950626">
                <a:tc>
                  <a:txBody>
                    <a:bodyPr/>
                    <a:lstStyle/>
                    <a:p>
                      <a:pPr algn="l"/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TACHES EFFECTUEES</a:t>
                      </a:r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%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Statut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376">
                <a:tc rowSpan="5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Mettre sur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WikiJs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 la documentation des backups des outils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lang="fr-FR" sz="1400" dirty="0">
                        <a:solidFill>
                          <a:srgbClr val="F07817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6443299"/>
                  </a:ext>
                </a:extLst>
              </a:tr>
              <a:tr h="38910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Tests des backups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lang="fr-FR" sz="14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6498941"/>
                  </a:ext>
                </a:extLst>
              </a:tr>
              <a:tr h="49611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Ansible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lang="fr-FR" sz="14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4036795"/>
                  </a:ext>
                </a:extLst>
              </a:tr>
              <a:tr h="41828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Déploiement pour ADYK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rgbClr val="2DA333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rgbClr val="F07817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Fini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6212909"/>
                  </a:ext>
                </a:extLst>
              </a:tr>
              <a:tr h="447472">
                <a:tc vMerge="1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Relecture des documentations et ajustements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rgbClr val="F07817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En cours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27763109"/>
                  </a:ext>
                </a:extLst>
              </a:tr>
              <a:tr h="1192051">
                <a:tc gridSpan="4">
                  <a:txBody>
                    <a:bodyPr/>
                    <a:lstStyle/>
                    <a:p>
                      <a:endParaRPr lang="fr-FR" sz="5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fr-FR" sz="12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1077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3961621"/>
              </p:ext>
            </p:extLst>
          </p:nvPr>
        </p:nvGraphicFramePr>
        <p:xfrm>
          <a:off x="266700" y="548238"/>
          <a:ext cx="11658600" cy="390703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390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684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16220">
                <a:tc>
                  <a:txBody>
                    <a:bodyPr/>
                    <a:lstStyle/>
                    <a:p>
                      <a:r>
                        <a:rPr lang="fr-FR" b="1" dirty="0"/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SUGGESTION 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0810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Backups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Pour les outils en cours d’utilisation, tout est OK, documentation, tests et relecture. Je notifie toujours en cours, parce qu’il y a </a:t>
                      </a:r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Gitlab</a:t>
                      </a: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 et Zabbix qui sont en projet d’utilisation et dont je n’ai pas encore géré leur documentation, tests et relecture.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Il y aussi </a:t>
                      </a:r>
                      <a:r>
                        <a:rPr lang="fr-FR" sz="16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Passbolt</a:t>
                      </a: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 pour le test qui n’est pas encore finalisé. J’ai eu un conflit d’URL entre l’URL actuelle et celle du test, pour éviter les problèmes, j’ai dû laisser d’abord.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550662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13934</TotalTime>
  <Words>142</Words>
  <Application>Microsoft Office PowerPoint</Application>
  <PresentationFormat>Grand écran</PresentationFormat>
  <Paragraphs>22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Cambria</vt:lpstr>
      <vt:lpstr>Century Gothic</vt:lpstr>
      <vt:lpstr>Poppins</vt:lpstr>
      <vt:lpstr>Wingdings</vt:lpstr>
      <vt:lpstr>Thème Office</vt:lpstr>
      <vt:lpstr>RAPPORT DES TACHES DE LA SEMAINE DU 11/08 AU 15/08 DE L’ANNEE 2025</vt:lpstr>
      <vt:lpstr>Présentation PowerPoint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425</cp:revision>
  <dcterms:created xsi:type="dcterms:W3CDTF">2023-01-20T11:01:55Z</dcterms:created>
  <dcterms:modified xsi:type="dcterms:W3CDTF">2025-08-14T10:21:59Z</dcterms:modified>
</cp:coreProperties>
</file>