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15/09/2025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15/09/2025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15/09/2025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15/09/2025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08/09 AU 12/09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288654"/>
              </p:ext>
            </p:extLst>
          </p:nvPr>
        </p:nvGraphicFramePr>
        <p:xfrm>
          <a:off x="258580" y="156011"/>
          <a:ext cx="11674839" cy="59432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2165341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027">
                <a:tc rowSpan="3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Finalisation de la migration des données vers les nouveaux serveurs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</a:t>
                      </a:r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7282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Déploiement des projets sur le serveur dev de tests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72829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Reprise des configurations de monitoring avec Zabbix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1323267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13723</TotalTime>
  <Words>57</Words>
  <Application>Microsoft Office PowerPoint</Application>
  <PresentationFormat>Grand écran</PresentationFormat>
  <Paragraphs>15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08/09 AU 12/09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419</cp:revision>
  <dcterms:created xsi:type="dcterms:W3CDTF">2023-01-20T11:01:55Z</dcterms:created>
  <dcterms:modified xsi:type="dcterms:W3CDTF">2025-09-15T08:15:10Z</dcterms:modified>
</cp:coreProperties>
</file>