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24/01/2025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24/01/2025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24/01/2025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24/01/2025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24/01/2025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24/01/2025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24/01/2025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24/01/2025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24/01/2025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24/01/2025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24/01/2025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24/01/2025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20/01 au 24/01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20/01 au 24/01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9647766"/>
              </p:ext>
            </p:extLst>
          </p:nvPr>
        </p:nvGraphicFramePr>
        <p:xfrm>
          <a:off x="266886" y="933855"/>
          <a:ext cx="11670073" cy="499108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629743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7058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Outil de gestion des finances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Installation des outils manager.io et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akaunting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1787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 Tests des outils manager.io et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akaunting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400" b="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cours 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  <a:tr h="506937">
                <a:tc rowSpan="2"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Matériels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Intervention sur les PC des collaborateurs pour quelques soucis techniques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0718">
                <a:tc vMerge="1">
                  <a:txBody>
                    <a:bodyPr/>
                    <a:lstStyle/>
                    <a:p>
                      <a:pPr algn="l"/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Récupération des Mac avec des soucis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Calibri" panose="020F0502020204030204" pitchFamily="34" charset="0"/>
                        </a:rPr>
                        <a:t>Fini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292344"/>
                  </a:ext>
                </a:extLst>
              </a:tr>
              <a:tr h="571866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BU Infra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Prise de connaissance des documents déjà en place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5302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Proposition de site web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6995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Recherches et compréhension des objectifs 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9247</TotalTime>
  <Words>112</Words>
  <Application>Microsoft Office PowerPoint</Application>
  <PresentationFormat>Grand écran</PresentationFormat>
  <Paragraphs>34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20/01 au 24/01 DE L’ANNEE 2025</vt:lpstr>
      <vt:lpstr>Tâches effectuées la semaine 20/01 au 24/01 2025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206</cp:revision>
  <dcterms:created xsi:type="dcterms:W3CDTF">2023-01-20T11:01:55Z</dcterms:created>
  <dcterms:modified xsi:type="dcterms:W3CDTF">2025-01-24T09:55:13Z</dcterms:modified>
</cp:coreProperties>
</file>