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7" r:id="rId3"/>
    <p:sldId id="263" r:id="rId4"/>
    <p:sldId id="258" r:id="rId5"/>
    <p:sldId id="265" r:id="rId6"/>
    <p:sldId id="260" r:id="rId7"/>
    <p:sldId id="264" r:id="rId8"/>
    <p:sldId id="262" r:id="rId9"/>
    <p:sldId id="261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2AEFF815-9D9E-4E87-90E6-1B32E9BC79BA}">
          <p14:sldIdLst>
            <p14:sldId id="257"/>
          </p14:sldIdLst>
        </p14:section>
        <p14:section name="Section sans titre" id="{5C83E7ED-D719-444C-A503-C8832C1F7A46}">
          <p14:sldIdLst>
            <p14:sldId id="263"/>
            <p14:sldId id="258"/>
            <p14:sldId id="265"/>
            <p14:sldId id="260"/>
            <p14:sldId id="264"/>
            <p14:sldId id="262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17"/>
    <a:srgbClr val="0072CE"/>
    <a:srgbClr val="9BD2FF"/>
    <a:srgbClr val="0020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57EA6-9233-4721-A81B-9D46D46A3841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AFD4E-D810-4E06-9FFC-60A276732D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3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CC5EC1F-72C5-420A-8F36-9473533A83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48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44710E-A9C5-4CB3-814D-2B0AD8B79F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1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81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53F7A8-002C-48D2-ADE1-784C04C7CE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98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73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56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1BAC3-1DDD-446D-BE2D-D62E1A35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570A01-D8DE-4AA6-B2DA-977E03170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123ED-023E-4E9F-81B7-7F9D11467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714DD9-4AF1-41B8-8FF2-D922926E76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D25E6-9475-4D9E-932B-65E5AC19E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428552-CDA3-4FE2-AE36-63F6BCDAB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86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FB921-5F69-44E3-B3F8-973A2565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7AABD3-FFB4-42C7-BDC3-33BFAE9903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0B45E9-1F88-4CDA-995C-000406D4E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4CB431-7850-4D3A-89D8-D1FFD67BC2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D3A034-FF69-46A4-B2E0-E6FB0804D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374A57-4E01-4BF8-9B97-E61D6B968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24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B1A4-E486-47C8-9575-F1E15DEA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021288-73E6-4856-B18D-B1056A0A9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50394-2638-40C9-82AC-3EF9BB2E02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A8D8BA-032E-47FB-9C13-1BEDF9820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2801C1-F5FD-45A3-A449-A1D5A018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74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60822F-69CB-4689-A209-2C0DA6A1C9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43645B-0DF3-4130-9502-6E5FD228A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1F2FF3-A2C6-4211-ACCE-DB83DC86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A11596-F807-45DE-8E43-A7832F785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85C382-C66F-4D7B-9EC9-13013C2D9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2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12E46-687D-4111-8680-6CEBDAE62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EE6901-1E6A-4C4E-AD72-172E065355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51DFC-E920-4FE8-82FC-8C8A6409A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FA1244-5C0F-43A3-A446-49DE7F6A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F0CF80-F3E1-4099-AF4D-9D8AAB88F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830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A0494-3E04-4901-B72D-5D3C82027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CC92E0-844F-4C6A-B1D2-19AE8A639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44FB59-AA97-41AD-A0C3-1A99F04A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14534-CDD9-419C-AFC5-E18A47A4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E4A237-17F6-4BF5-83F7-9E293D16A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49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01C3F-497E-4BE5-8C6A-FC3F638C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4775AC-E6CB-4F13-A33F-ABBB322C0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2A51C2-676E-49A2-88A5-B8007A72E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020C2-D47F-4F64-8A77-5C75ABA19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778C8-D0D0-45A4-A28B-A847EC94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393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07B3D-6226-46BE-8707-991C16DF5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E9716-04E7-403F-9C46-6F12C6E8E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E4B1B1-6991-44EB-A529-53187B0EC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0BEEB6-7D69-437E-AF1D-39CB6993F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7AD98A-9A05-47D7-AA9B-C61D55E5E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EE572B-44A6-4EB4-9C92-67A30624D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806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B6A79-10D4-4E7A-B31D-2877E909C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90B9B-1A53-4626-A093-938AC5F1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DC87F1-A713-4FDA-8A2D-E9C5B30D9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6201DA-2C18-4C82-9E42-61A8AA8847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1729BC-7A19-4CF0-9BB1-545424F14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C850DA-AC83-4198-B236-2C6890FC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08D200A-5C21-43E1-8372-F2BC7A651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70C023-D2F4-4BCC-BC8F-EDB577AFF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697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1442A-ADB1-4B20-85EC-95735CFF3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20117B-4268-48D4-9740-4828DF71D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6BFEE5-37DA-4DB7-9872-CF35A36C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6629BD-4B6F-4E00-92D2-3B3EAC04C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778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1D849E-C24D-4A9F-9147-0D57C06A4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F279FB-C6EF-4843-BE25-C08725DC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33FE0F-1AD5-4D70-B8E6-097381E97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8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976ED-12FC-4924-83C4-DF8C9022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58FDE6-6CC9-412A-8AFA-C941B1CC3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91384A-45DA-435D-89B1-FB1CDDDFD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FB2699-E60D-403D-A9D1-56E8F01D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642BCE-3BB9-4330-B7EE-E95F909D4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A85286-99C6-4800-9329-81A00AAD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27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BB472-89BF-43A4-8747-F76A0853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66E889-C220-410B-B997-AFF150E77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3FF372-D136-46EC-887D-316EE177A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7E7DDC-16FE-4A09-A806-B182980B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4CC2F6-1B7E-4A10-B082-A2ECDE772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4818B4-3912-448C-B541-BE668D7F2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94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155AD-FAEA-4C63-AAD4-63386B5B8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56EFF4-03EE-42AF-A103-525F473B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0696C-B777-46F7-A188-3C062D45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65343-9357-436E-8C51-07732507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5A81FD-B3D2-459C-9035-79823B3DC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490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7E5E2C-61BC-4B44-A081-ECC2E57A0B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DE47E8-1415-4F84-841A-8DBCB6116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B5F15F-8D0C-492D-B25E-AE8E4B361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8F2DE7-4C19-4930-86C8-31704CB7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D8E8AA-102D-43DC-9304-AAE5D3D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47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BF9C25-3145-4769-8D94-5E9D29560D6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088501" y="6484384"/>
            <a:ext cx="1832681" cy="198127"/>
          </a:xfrm>
          <a:prstGeom prst="rect">
            <a:avLst/>
          </a:prstGeom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FB66229C-AD4D-486F-BCF6-4197D814090E}"/>
              </a:ext>
            </a:extLst>
          </p:cNvPr>
          <p:cNvGrpSpPr/>
          <p:nvPr userDrawn="1"/>
        </p:nvGrpSpPr>
        <p:grpSpPr>
          <a:xfrm>
            <a:off x="270818" y="282132"/>
            <a:ext cx="1570734" cy="513130"/>
            <a:chOff x="419099" y="240943"/>
            <a:chExt cx="1570734" cy="513130"/>
          </a:xfrm>
        </p:grpSpPr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BEB6A16C-E658-4BA8-A54B-601336A1F8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099" y="240943"/>
              <a:ext cx="1570734" cy="328464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9476ED11-1FD5-4CE4-A2AA-F3CAD2CDAC3A}"/>
                </a:ext>
              </a:extLst>
            </p:cNvPr>
            <p:cNvSpPr txBox="1"/>
            <p:nvPr userDrawn="1"/>
          </p:nvSpPr>
          <p:spPr>
            <a:xfrm>
              <a:off x="419099" y="569407"/>
              <a:ext cx="157073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600" b="0" dirty="0">
                  <a:solidFill>
                    <a:srgbClr val="0072CE"/>
                  </a:solidFill>
                  <a:latin typeface="Poppins "/>
                  <a:cs typeface="Poppins Medium" panose="00000600000000000000" pitchFamily="2" charset="0"/>
                </a:rPr>
                <a:t>Entreprise de services numériques</a:t>
              </a:r>
            </a:p>
          </p:txBody>
        </p:sp>
      </p:grp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70E0F1-5FEB-4A32-9C0D-13530E0F9A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818" y="6311036"/>
            <a:ext cx="595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9BD2FF"/>
                </a:solidFill>
              </a:defRPr>
            </a:lvl1pPr>
          </a:lstStyle>
          <a:p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5847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E1717D6-75AD-4916-8B3A-737EAD04F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BA266D-9598-4ED2-81BA-BA1756826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9C9FA-9CFE-47FF-BCD1-D4B23EBD3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702B79-4220-497A-9BE0-9263CA260C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9B4DB-738D-46F3-BA54-7B40D349F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62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469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748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915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398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86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25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A98D27-D19B-456C-AE8F-9A196DAE9B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2C2DD8-78FD-4F1F-BA0F-77ED32FAA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A13FCA-471D-40F6-B11E-CBB52997A3EB}"/>
              </a:ext>
            </a:extLst>
          </p:cNvPr>
          <p:cNvSpPr txBox="1"/>
          <p:nvPr/>
        </p:nvSpPr>
        <p:spPr>
          <a:xfrm>
            <a:off x="4601181" y="3105835"/>
            <a:ext cx="29896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MOTS </a:t>
            </a:r>
            <a:r>
              <a:rPr lang="fr-FR" sz="3600" b="1" dirty="0">
                <a:solidFill>
                  <a:srgbClr val="F07817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DE</a:t>
            </a:r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FIN</a:t>
            </a:r>
          </a:p>
        </p:txBody>
      </p:sp>
    </p:spTree>
    <p:extLst>
      <p:ext uri="{BB962C8B-B14F-4D97-AF65-F5344CB8AC3E}">
        <p14:creationId xmlns:p14="http://schemas.microsoft.com/office/powerpoint/2010/main" val="255786930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BU TYPO">
      <a:majorFont>
        <a:latin typeface="Poppins Medium"/>
        <a:ea typeface=""/>
        <a:cs typeface=""/>
      </a:majorFont>
      <a:minorFont>
        <a:latin typeface="Poppi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665</TotalTime>
  <Words>27</Words>
  <Application>Microsoft Office PowerPoint</Application>
  <PresentationFormat>Grand écran</PresentationFormat>
  <Paragraphs>7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Poppins</vt:lpstr>
      <vt:lpstr>Poppins </vt:lpstr>
      <vt:lpstr>Poppins Light</vt:lpstr>
      <vt:lpstr>Poppins Medium</vt:lpstr>
      <vt:lpstr>Thème Office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akoumigornbu@gmail.com</dc:creator>
  <cp:lastModifiedBy>akoumigornbu@gmail.com</cp:lastModifiedBy>
  <cp:revision>39</cp:revision>
  <dcterms:created xsi:type="dcterms:W3CDTF">2024-03-27T15:43:45Z</dcterms:created>
  <dcterms:modified xsi:type="dcterms:W3CDTF">2024-04-03T14:20:12Z</dcterms:modified>
</cp:coreProperties>
</file>