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80" r:id="rId3"/>
    <p:sldId id="279" r:id="rId4"/>
    <p:sldId id="270" r:id="rId5"/>
    <p:sldId id="271" r:id="rId6"/>
    <p:sldId id="272" r:id="rId7"/>
    <p:sldId id="313" r:id="rId8"/>
    <p:sldId id="273" r:id="rId9"/>
    <p:sldId id="278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333"/>
    <a:srgbClr val="F07817"/>
    <a:srgbClr val="0072CE"/>
    <a:srgbClr val="B9B9B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400" autoAdjust="0"/>
  </p:normalViewPr>
  <p:slideViewPr>
    <p:cSldViewPr snapToGrid="0">
      <p:cViewPr varScale="1">
        <p:scale>
          <a:sx n="131" d="100"/>
          <a:sy n="131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sou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9560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1A489-2B6C-442D-8489-4DECB3AC7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631A77-69C1-4CB8-9A19-9A8BCFD5C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E3B096-4E54-4823-83D7-7FCF95EF3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303A3-A58F-4523-BA64-2F4E44FF8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4EFC3-ED4B-4A84-828C-D1BFAA1D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87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2C160-17B4-4632-82D4-1B3CCCBD5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D96C7C-52D9-4477-BF7D-C7B0001F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F45099-1518-4734-83DF-4CE2B7DD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403222-B48E-4008-A831-A16B54A8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B748D-47DD-49E2-8581-B7A0F41F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399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505-D8F0-4869-8ABA-86D63826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C3E31C-15D3-4F8F-BE1A-98D76E348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D90D31-EA4E-46D4-888F-CF3C88C59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C278B9-3244-437C-905C-4E1C782B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EB9C04-6344-44BC-A379-342D69BE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7B1720-9C01-45F5-AB6E-66B8505C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46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50157-52EA-4226-96EC-E319E727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35747-0ECC-4DBE-90E6-755A94DB6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7B174D-CC3F-4D02-976D-74F395E52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2450DB-BE8C-4CA5-8ECC-D5C0A2EE8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BC4153D-0363-4494-A836-B84ADFAD2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C26551E-0216-4A36-98B8-76EEAAA6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498DC4-8331-49E4-AC65-BF27AAE5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5445B9-E7FC-41DB-A638-BD99FBAD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79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7D05B3-0E29-4DCD-9363-CAEBFBCD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3E1AC2-919F-4699-B250-6AAE4718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7158EC-D888-4A63-BE50-5D10A00C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D875E5-4C10-40D8-9CEF-B0BEC86E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8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AD3C8BB-F992-4412-82FF-F627A515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6CCA2C-E52B-43C5-B616-95EE48B3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A173B5-FADF-422B-8FE5-39E5BDFB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94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F66BA-9006-4A09-91A5-2A17BB8E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2721A1-C54F-4B5D-B1D8-0CB894692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010196-8533-44C0-961D-53BB80670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5518F9-FD5A-4A48-949D-A2E3515823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32AA0D-FA0B-4B8A-963B-1B3BECCC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E167EE-96F7-407C-B615-7FE698254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88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B6196-55E3-495D-868F-279CCB665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35DD96D-2F3B-459E-8582-CEF24E1A8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AFFDBF-2C03-4BEE-9149-2C243BC0A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5DF6D3-439A-4D2E-91B2-86FB43CE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AA945A-6467-4218-A1B8-09EE46AD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0A0AD7-A358-44CD-8183-8E280139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13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836992-FFB1-4572-AABE-FA28587AA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4817D1-8B6F-4312-A792-A478DA5A3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B58CA5-0973-4CB0-87FE-C7D194A0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45CA99-29F1-4476-86DA-6B2BC267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D0D868-F211-40D4-AB15-AE8C3D3B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42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20C02F-C889-4098-91BE-7343139C0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4E7027-2195-4008-9B23-8A7AAA48E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9B443-68BF-4D3E-B438-B0585A1D2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038B98-65BC-4B8C-96DD-4158257A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13E6F-41E5-4EC9-86B4-28B6E723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154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1137963-465C-48D0-BDED-6FA05CC93A6C}"/>
              </a:ext>
            </a:extLst>
          </p:cNvPr>
          <p:cNvSpPr txBox="1"/>
          <p:nvPr userDrawn="1"/>
        </p:nvSpPr>
        <p:spPr>
          <a:xfrm>
            <a:off x="10348189" y="6304002"/>
            <a:ext cx="1496676" cy="55399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Marketing Communication  Design</a:t>
            </a:r>
            <a:endParaRPr lang="fr-FR" sz="1050" dirty="0">
              <a:solidFill>
                <a:srgbClr val="F07817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3C9F08B-39CA-453E-89F6-0C6549C0E6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23" y="101415"/>
            <a:ext cx="1226196" cy="4376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E36F7C-7179-4063-BAE3-CB7485AC79E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707" y="206502"/>
            <a:ext cx="10057158" cy="1125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822D33-1A5F-4464-83ED-4AE1276B1F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5" y="6639912"/>
            <a:ext cx="10077026" cy="11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2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1590582" y="3013501"/>
            <a:ext cx="9010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Montserrat" panose="00000500000000000000" pitchFamily="50" charset="0"/>
              </a:rPr>
              <a:t>BILAN ET PERSPECTIVES 2025</a:t>
            </a:r>
          </a:p>
          <a:p>
            <a:pPr algn="ctr"/>
            <a:r>
              <a:rPr lang="fr-FR" sz="2400" b="1" dirty="0">
                <a:latin typeface="Montserrat" panose="00000500000000000000" pitchFamily="50" charset="0"/>
              </a:rPr>
              <a:t>Département Marketing et Communication et design</a:t>
            </a:r>
          </a:p>
        </p:txBody>
      </p:sp>
    </p:spTree>
    <p:extLst>
      <p:ext uri="{BB962C8B-B14F-4D97-AF65-F5344CB8AC3E}">
        <p14:creationId xmlns:p14="http://schemas.microsoft.com/office/powerpoint/2010/main" val="205209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0E172-26F0-C21D-0C5E-8B4069CA7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80B026A1-B17F-51C4-F164-AF080E24C3FA}"/>
              </a:ext>
            </a:extLst>
          </p:cNvPr>
          <p:cNvSpPr txBox="1"/>
          <p:nvPr/>
        </p:nvSpPr>
        <p:spPr>
          <a:xfrm>
            <a:off x="2610110" y="3179766"/>
            <a:ext cx="6971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00" b="1" i="1" dirty="0">
                <a:effectLst/>
                <a:latin typeface="Montserrat" panose="00000500000000000000" pitchFamily="50" charset="0"/>
                <a:ea typeface="Calibri" panose="020F0502020204030204" pitchFamily="34" charset="0"/>
              </a:rPr>
              <a:t>Une année de créativité, d'innovation et de collaboration</a:t>
            </a:r>
            <a:endParaRPr lang="fr-FR" sz="4000" b="1" i="1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111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4898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1522051" y="3075057"/>
            <a:ext cx="9147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2"/>
                </a:solidFill>
                <a:latin typeface="Montserrat" panose="00000500000000000000" pitchFamily="50" charset="0"/>
              </a:rPr>
              <a:t>PRÉSENTATION DE L’EQUIPE</a:t>
            </a:r>
          </a:p>
        </p:txBody>
      </p:sp>
    </p:spTree>
    <p:extLst>
      <p:ext uri="{BB962C8B-B14F-4D97-AF65-F5344CB8AC3E}">
        <p14:creationId xmlns:p14="http://schemas.microsoft.com/office/powerpoint/2010/main" val="67122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2962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1534495" y="3075057"/>
            <a:ext cx="91230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2"/>
                </a:solidFill>
                <a:latin typeface="Montserrat" panose="00000500000000000000" pitchFamily="50" charset="0"/>
              </a:rPr>
              <a:t>QUELS ÉTAIENT NOS OBJECTIFS ?</a:t>
            </a:r>
          </a:p>
        </p:txBody>
      </p:sp>
    </p:spTree>
    <p:extLst>
      <p:ext uri="{BB962C8B-B14F-4D97-AF65-F5344CB8AC3E}">
        <p14:creationId xmlns:p14="http://schemas.microsoft.com/office/powerpoint/2010/main" val="2671597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39760-6B90-DE0B-141F-036A9B0EB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EFB78E4-805F-FD5F-F68F-4717EDD9352F}"/>
              </a:ext>
            </a:extLst>
          </p:cNvPr>
          <p:cNvSpPr txBox="1"/>
          <p:nvPr/>
        </p:nvSpPr>
        <p:spPr>
          <a:xfrm>
            <a:off x="2232603" y="3075057"/>
            <a:ext cx="7726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2"/>
                </a:solidFill>
                <a:latin typeface="Montserrat" panose="00000500000000000000" pitchFamily="50" charset="0"/>
              </a:rPr>
              <a:t>NOS RÉALISATIONS EN 2024</a:t>
            </a:r>
          </a:p>
        </p:txBody>
      </p:sp>
    </p:spTree>
    <p:extLst>
      <p:ext uri="{BB962C8B-B14F-4D97-AF65-F5344CB8AC3E}">
        <p14:creationId xmlns:p14="http://schemas.microsoft.com/office/powerpoint/2010/main" val="3698099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F14363B-8AFB-537F-F847-987251459E5B}"/>
              </a:ext>
            </a:extLst>
          </p:cNvPr>
          <p:cNvSpPr txBox="1"/>
          <p:nvPr/>
        </p:nvSpPr>
        <p:spPr>
          <a:xfrm>
            <a:off x="4251223" y="2890391"/>
            <a:ext cx="36895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>
                <a:solidFill>
                  <a:srgbClr val="2DA333"/>
                </a:solidFill>
                <a:latin typeface="Montserrat" panose="00000500000000000000" pitchFamily="50" charset="0"/>
              </a:rPr>
              <a:t>Branding</a:t>
            </a:r>
            <a:r>
              <a:rPr lang="fr-FR" sz="3200" b="1" dirty="0">
                <a:solidFill>
                  <a:srgbClr val="2DA333"/>
                </a:solidFill>
                <a:latin typeface="Montserrat" panose="00000500000000000000" pitchFamily="50" charset="0"/>
              </a:rPr>
              <a:t> et Identité visuelle</a:t>
            </a:r>
          </a:p>
        </p:txBody>
      </p:sp>
    </p:spTree>
    <p:extLst>
      <p:ext uri="{BB962C8B-B14F-4D97-AF65-F5344CB8AC3E}">
        <p14:creationId xmlns:p14="http://schemas.microsoft.com/office/powerpoint/2010/main" val="757842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4031973" y="3062588"/>
            <a:ext cx="4128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Century Gothic" panose="020B0502020202020204" pitchFamily="34" charset="0"/>
              </a:rPr>
              <a:t>FORMULE DE FIN</a:t>
            </a:r>
          </a:p>
        </p:txBody>
      </p:sp>
    </p:spTree>
    <p:extLst>
      <p:ext uri="{BB962C8B-B14F-4D97-AF65-F5344CB8AC3E}">
        <p14:creationId xmlns:p14="http://schemas.microsoft.com/office/powerpoint/2010/main" val="34566378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1697</TotalTime>
  <Words>38</Words>
  <Application>Microsoft Macintosh PowerPoint</Application>
  <PresentationFormat>Grand écran</PresentationFormat>
  <Paragraphs>8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Montserrat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akoumigornbu@gmail.com</dc:creator>
  <cp:lastModifiedBy>Microsoft Office User</cp:lastModifiedBy>
  <cp:revision>71</cp:revision>
  <dcterms:created xsi:type="dcterms:W3CDTF">2023-12-08T09:42:19Z</dcterms:created>
  <dcterms:modified xsi:type="dcterms:W3CDTF">2025-11-28T16:55:12Z</dcterms:modified>
</cp:coreProperties>
</file>